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sldIdLst>
    <p:sldId id="257" r:id="rId2"/>
    <p:sldId id="258" r:id="rId3"/>
  </p:sldIdLst>
  <p:sldSz cx="12553950" cy="50403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B100"/>
    <a:srgbClr val="27531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126"/>
    <p:restoredTop sz="96327"/>
  </p:normalViewPr>
  <p:slideViewPr>
    <p:cSldViewPr snapToGrid="0">
      <p:cViewPr>
        <p:scale>
          <a:sx n="71" d="100"/>
          <a:sy n="71" d="100"/>
        </p:scale>
        <p:origin x="1976" y="25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69244" y="824885"/>
            <a:ext cx="9415463" cy="1754776"/>
          </a:xfrm>
        </p:spPr>
        <p:txBody>
          <a:bodyPr anchor="b"/>
          <a:lstStyle>
            <a:lvl1pPr algn="ctr">
              <a:defRPr sz="441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69244" y="2647331"/>
            <a:ext cx="9415463" cy="1216909"/>
          </a:xfrm>
        </p:spPr>
        <p:txBody>
          <a:bodyPr/>
          <a:lstStyle>
            <a:lvl1pPr marL="0" indent="0" algn="ctr">
              <a:buNone/>
              <a:defRPr sz="1764"/>
            </a:lvl1pPr>
            <a:lvl2pPr marL="336042" indent="0" algn="ctr">
              <a:buNone/>
              <a:defRPr sz="1470"/>
            </a:lvl2pPr>
            <a:lvl3pPr marL="672084" indent="0" algn="ctr">
              <a:buNone/>
              <a:defRPr sz="1323"/>
            </a:lvl3pPr>
            <a:lvl4pPr marL="1008126" indent="0" algn="ctr">
              <a:buNone/>
              <a:defRPr sz="1176"/>
            </a:lvl4pPr>
            <a:lvl5pPr marL="1344168" indent="0" algn="ctr">
              <a:buNone/>
              <a:defRPr sz="1176"/>
            </a:lvl5pPr>
            <a:lvl6pPr marL="1680210" indent="0" algn="ctr">
              <a:buNone/>
              <a:defRPr sz="1176"/>
            </a:lvl6pPr>
            <a:lvl7pPr marL="2016252" indent="0" algn="ctr">
              <a:buNone/>
              <a:defRPr sz="1176"/>
            </a:lvl7pPr>
            <a:lvl8pPr marL="2352294" indent="0" algn="ctr">
              <a:buNone/>
              <a:defRPr sz="1176"/>
            </a:lvl8pPr>
            <a:lvl9pPr marL="2688336" indent="0" algn="ctr">
              <a:buNone/>
              <a:defRPr sz="1176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9AE12F-40C8-8740-9D7F-FCB069D598E0}" type="datetimeFigureOut">
              <a:rPr lang="en-US" smtClean="0"/>
              <a:t>3/14/24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08E1BB-EBA2-8E4D-95CD-1C2D216936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39954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9AE12F-40C8-8740-9D7F-FCB069D598E0}" type="datetimeFigureOut">
              <a:rPr lang="en-US" smtClean="0"/>
              <a:t>3/14/24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08E1BB-EBA2-8E4D-95CD-1C2D216936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94855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83921" y="268350"/>
            <a:ext cx="2706945" cy="4271432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63084" y="268350"/>
            <a:ext cx="7963912" cy="4271432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9AE12F-40C8-8740-9D7F-FCB069D598E0}" type="datetimeFigureOut">
              <a:rPr lang="en-US" smtClean="0"/>
              <a:t>3/14/24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08E1BB-EBA2-8E4D-95CD-1C2D216936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26738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9AE12F-40C8-8740-9D7F-FCB069D598E0}" type="datetimeFigureOut">
              <a:rPr lang="en-US" smtClean="0"/>
              <a:t>3/14/24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08E1BB-EBA2-8E4D-95CD-1C2D216936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39601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545" y="1256579"/>
            <a:ext cx="10827782" cy="2096630"/>
          </a:xfrm>
        </p:spPr>
        <p:txBody>
          <a:bodyPr anchor="b"/>
          <a:lstStyle>
            <a:lvl1pPr>
              <a:defRPr sz="441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6545" y="3373044"/>
            <a:ext cx="10827782" cy="1102568"/>
          </a:xfrm>
        </p:spPr>
        <p:txBody>
          <a:bodyPr/>
          <a:lstStyle>
            <a:lvl1pPr marL="0" indent="0">
              <a:buNone/>
              <a:defRPr sz="1764">
                <a:solidFill>
                  <a:schemeClr val="tx1">
                    <a:tint val="82000"/>
                  </a:schemeClr>
                </a:solidFill>
              </a:defRPr>
            </a:lvl1pPr>
            <a:lvl2pPr marL="336042" indent="0">
              <a:buNone/>
              <a:defRPr sz="1470">
                <a:solidFill>
                  <a:schemeClr val="tx1">
                    <a:tint val="82000"/>
                  </a:schemeClr>
                </a:solidFill>
              </a:defRPr>
            </a:lvl2pPr>
            <a:lvl3pPr marL="672084" indent="0">
              <a:buNone/>
              <a:defRPr sz="1323">
                <a:solidFill>
                  <a:schemeClr val="tx1">
                    <a:tint val="82000"/>
                  </a:schemeClr>
                </a:solidFill>
              </a:defRPr>
            </a:lvl3pPr>
            <a:lvl4pPr marL="1008126" indent="0">
              <a:buNone/>
              <a:defRPr sz="1176">
                <a:solidFill>
                  <a:schemeClr val="tx1">
                    <a:tint val="82000"/>
                  </a:schemeClr>
                </a:solidFill>
              </a:defRPr>
            </a:lvl4pPr>
            <a:lvl5pPr marL="1344168" indent="0">
              <a:buNone/>
              <a:defRPr sz="1176">
                <a:solidFill>
                  <a:schemeClr val="tx1">
                    <a:tint val="82000"/>
                  </a:schemeClr>
                </a:solidFill>
              </a:defRPr>
            </a:lvl5pPr>
            <a:lvl6pPr marL="1680210" indent="0">
              <a:buNone/>
              <a:defRPr sz="1176">
                <a:solidFill>
                  <a:schemeClr val="tx1">
                    <a:tint val="82000"/>
                  </a:schemeClr>
                </a:solidFill>
              </a:defRPr>
            </a:lvl6pPr>
            <a:lvl7pPr marL="2016252" indent="0">
              <a:buNone/>
              <a:defRPr sz="1176">
                <a:solidFill>
                  <a:schemeClr val="tx1">
                    <a:tint val="82000"/>
                  </a:schemeClr>
                </a:solidFill>
              </a:defRPr>
            </a:lvl7pPr>
            <a:lvl8pPr marL="2352294" indent="0">
              <a:buNone/>
              <a:defRPr sz="1176">
                <a:solidFill>
                  <a:schemeClr val="tx1">
                    <a:tint val="82000"/>
                  </a:schemeClr>
                </a:solidFill>
              </a:defRPr>
            </a:lvl8pPr>
            <a:lvl9pPr marL="2688336" indent="0">
              <a:buNone/>
              <a:defRPr sz="1176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9AE12F-40C8-8740-9D7F-FCB069D598E0}" type="datetimeFigureOut">
              <a:rPr lang="en-US" smtClean="0"/>
              <a:t>3/14/24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08E1BB-EBA2-8E4D-95CD-1C2D216936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44658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63084" y="1341750"/>
            <a:ext cx="5335429" cy="319803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55437" y="1341750"/>
            <a:ext cx="5335429" cy="319803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9AE12F-40C8-8740-9D7F-FCB069D598E0}" type="datetimeFigureOut">
              <a:rPr lang="en-US" smtClean="0"/>
              <a:t>3/14/24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08E1BB-EBA2-8E4D-95CD-1C2D216936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25690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4719" y="268350"/>
            <a:ext cx="10827782" cy="97422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4720" y="1235577"/>
            <a:ext cx="5310909" cy="605537"/>
          </a:xfrm>
        </p:spPr>
        <p:txBody>
          <a:bodyPr anchor="b"/>
          <a:lstStyle>
            <a:lvl1pPr marL="0" indent="0">
              <a:buNone/>
              <a:defRPr sz="1764" b="1"/>
            </a:lvl1pPr>
            <a:lvl2pPr marL="336042" indent="0">
              <a:buNone/>
              <a:defRPr sz="1470" b="1"/>
            </a:lvl2pPr>
            <a:lvl3pPr marL="672084" indent="0">
              <a:buNone/>
              <a:defRPr sz="1323" b="1"/>
            </a:lvl3pPr>
            <a:lvl4pPr marL="1008126" indent="0">
              <a:buNone/>
              <a:defRPr sz="1176" b="1"/>
            </a:lvl4pPr>
            <a:lvl5pPr marL="1344168" indent="0">
              <a:buNone/>
              <a:defRPr sz="1176" b="1"/>
            </a:lvl5pPr>
            <a:lvl6pPr marL="1680210" indent="0">
              <a:buNone/>
              <a:defRPr sz="1176" b="1"/>
            </a:lvl6pPr>
            <a:lvl7pPr marL="2016252" indent="0">
              <a:buNone/>
              <a:defRPr sz="1176" b="1"/>
            </a:lvl7pPr>
            <a:lvl8pPr marL="2352294" indent="0">
              <a:buNone/>
              <a:defRPr sz="1176" b="1"/>
            </a:lvl8pPr>
            <a:lvl9pPr marL="2688336" indent="0">
              <a:buNone/>
              <a:defRPr sz="1176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64720" y="1841114"/>
            <a:ext cx="5310909" cy="270800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55437" y="1235577"/>
            <a:ext cx="5337064" cy="605537"/>
          </a:xfrm>
        </p:spPr>
        <p:txBody>
          <a:bodyPr anchor="b"/>
          <a:lstStyle>
            <a:lvl1pPr marL="0" indent="0">
              <a:buNone/>
              <a:defRPr sz="1764" b="1"/>
            </a:lvl1pPr>
            <a:lvl2pPr marL="336042" indent="0">
              <a:buNone/>
              <a:defRPr sz="1470" b="1"/>
            </a:lvl2pPr>
            <a:lvl3pPr marL="672084" indent="0">
              <a:buNone/>
              <a:defRPr sz="1323" b="1"/>
            </a:lvl3pPr>
            <a:lvl4pPr marL="1008126" indent="0">
              <a:buNone/>
              <a:defRPr sz="1176" b="1"/>
            </a:lvl4pPr>
            <a:lvl5pPr marL="1344168" indent="0">
              <a:buNone/>
              <a:defRPr sz="1176" b="1"/>
            </a:lvl5pPr>
            <a:lvl6pPr marL="1680210" indent="0">
              <a:buNone/>
              <a:defRPr sz="1176" b="1"/>
            </a:lvl6pPr>
            <a:lvl7pPr marL="2016252" indent="0">
              <a:buNone/>
              <a:defRPr sz="1176" b="1"/>
            </a:lvl7pPr>
            <a:lvl8pPr marL="2352294" indent="0">
              <a:buNone/>
              <a:defRPr sz="1176" b="1"/>
            </a:lvl8pPr>
            <a:lvl9pPr marL="2688336" indent="0">
              <a:buNone/>
              <a:defRPr sz="1176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55437" y="1841114"/>
            <a:ext cx="5337064" cy="270800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9AE12F-40C8-8740-9D7F-FCB069D598E0}" type="datetimeFigureOut">
              <a:rPr lang="en-US" smtClean="0"/>
              <a:t>3/14/24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08E1BB-EBA2-8E4D-95CD-1C2D216936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66674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9AE12F-40C8-8740-9D7F-FCB069D598E0}" type="datetimeFigureOut">
              <a:rPr lang="en-US" smtClean="0"/>
              <a:t>3/14/24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08E1BB-EBA2-8E4D-95CD-1C2D216936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18452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9AE12F-40C8-8740-9D7F-FCB069D598E0}" type="datetimeFigureOut">
              <a:rPr lang="en-US" smtClean="0"/>
              <a:t>3/14/24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08E1BB-EBA2-8E4D-95CD-1C2D216936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84358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4720" y="336021"/>
            <a:ext cx="4048975" cy="1176073"/>
          </a:xfrm>
        </p:spPr>
        <p:txBody>
          <a:bodyPr anchor="b"/>
          <a:lstStyle>
            <a:lvl1pPr>
              <a:defRPr sz="2352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7064" y="725712"/>
            <a:ext cx="6355437" cy="3581889"/>
          </a:xfrm>
        </p:spPr>
        <p:txBody>
          <a:bodyPr/>
          <a:lstStyle>
            <a:lvl1pPr>
              <a:defRPr sz="2352"/>
            </a:lvl1pPr>
            <a:lvl2pPr>
              <a:defRPr sz="2058"/>
            </a:lvl2pPr>
            <a:lvl3pPr>
              <a:defRPr sz="1764"/>
            </a:lvl3pPr>
            <a:lvl4pPr>
              <a:defRPr sz="1470"/>
            </a:lvl4pPr>
            <a:lvl5pPr>
              <a:defRPr sz="1470"/>
            </a:lvl5pPr>
            <a:lvl6pPr>
              <a:defRPr sz="1470"/>
            </a:lvl6pPr>
            <a:lvl7pPr>
              <a:defRPr sz="1470"/>
            </a:lvl7pPr>
            <a:lvl8pPr>
              <a:defRPr sz="1470"/>
            </a:lvl8pPr>
            <a:lvl9pPr>
              <a:defRPr sz="147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4720" y="1512094"/>
            <a:ext cx="4048975" cy="2801341"/>
          </a:xfrm>
        </p:spPr>
        <p:txBody>
          <a:bodyPr/>
          <a:lstStyle>
            <a:lvl1pPr marL="0" indent="0">
              <a:buNone/>
              <a:defRPr sz="1176"/>
            </a:lvl1pPr>
            <a:lvl2pPr marL="336042" indent="0">
              <a:buNone/>
              <a:defRPr sz="1029"/>
            </a:lvl2pPr>
            <a:lvl3pPr marL="672084" indent="0">
              <a:buNone/>
              <a:defRPr sz="882"/>
            </a:lvl3pPr>
            <a:lvl4pPr marL="1008126" indent="0">
              <a:buNone/>
              <a:defRPr sz="735"/>
            </a:lvl4pPr>
            <a:lvl5pPr marL="1344168" indent="0">
              <a:buNone/>
              <a:defRPr sz="735"/>
            </a:lvl5pPr>
            <a:lvl6pPr marL="1680210" indent="0">
              <a:buNone/>
              <a:defRPr sz="735"/>
            </a:lvl6pPr>
            <a:lvl7pPr marL="2016252" indent="0">
              <a:buNone/>
              <a:defRPr sz="735"/>
            </a:lvl7pPr>
            <a:lvl8pPr marL="2352294" indent="0">
              <a:buNone/>
              <a:defRPr sz="735"/>
            </a:lvl8pPr>
            <a:lvl9pPr marL="2688336" indent="0">
              <a:buNone/>
              <a:defRPr sz="73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9AE12F-40C8-8740-9D7F-FCB069D598E0}" type="datetimeFigureOut">
              <a:rPr lang="en-US" smtClean="0"/>
              <a:t>3/14/24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08E1BB-EBA2-8E4D-95CD-1C2D216936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32286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4720" y="336021"/>
            <a:ext cx="4048975" cy="1176073"/>
          </a:xfrm>
        </p:spPr>
        <p:txBody>
          <a:bodyPr anchor="b"/>
          <a:lstStyle>
            <a:lvl1pPr>
              <a:defRPr sz="2352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337064" y="725712"/>
            <a:ext cx="6355437" cy="3581889"/>
          </a:xfrm>
        </p:spPr>
        <p:txBody>
          <a:bodyPr anchor="t"/>
          <a:lstStyle>
            <a:lvl1pPr marL="0" indent="0">
              <a:buNone/>
              <a:defRPr sz="2352"/>
            </a:lvl1pPr>
            <a:lvl2pPr marL="336042" indent="0">
              <a:buNone/>
              <a:defRPr sz="2058"/>
            </a:lvl2pPr>
            <a:lvl3pPr marL="672084" indent="0">
              <a:buNone/>
              <a:defRPr sz="1764"/>
            </a:lvl3pPr>
            <a:lvl4pPr marL="1008126" indent="0">
              <a:buNone/>
              <a:defRPr sz="1470"/>
            </a:lvl4pPr>
            <a:lvl5pPr marL="1344168" indent="0">
              <a:buNone/>
              <a:defRPr sz="1470"/>
            </a:lvl5pPr>
            <a:lvl6pPr marL="1680210" indent="0">
              <a:buNone/>
              <a:defRPr sz="1470"/>
            </a:lvl6pPr>
            <a:lvl7pPr marL="2016252" indent="0">
              <a:buNone/>
              <a:defRPr sz="1470"/>
            </a:lvl7pPr>
            <a:lvl8pPr marL="2352294" indent="0">
              <a:buNone/>
              <a:defRPr sz="1470"/>
            </a:lvl8pPr>
            <a:lvl9pPr marL="2688336" indent="0">
              <a:buNone/>
              <a:defRPr sz="147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4720" y="1512094"/>
            <a:ext cx="4048975" cy="2801341"/>
          </a:xfrm>
        </p:spPr>
        <p:txBody>
          <a:bodyPr/>
          <a:lstStyle>
            <a:lvl1pPr marL="0" indent="0">
              <a:buNone/>
              <a:defRPr sz="1176"/>
            </a:lvl1pPr>
            <a:lvl2pPr marL="336042" indent="0">
              <a:buNone/>
              <a:defRPr sz="1029"/>
            </a:lvl2pPr>
            <a:lvl3pPr marL="672084" indent="0">
              <a:buNone/>
              <a:defRPr sz="882"/>
            </a:lvl3pPr>
            <a:lvl4pPr marL="1008126" indent="0">
              <a:buNone/>
              <a:defRPr sz="735"/>
            </a:lvl4pPr>
            <a:lvl5pPr marL="1344168" indent="0">
              <a:buNone/>
              <a:defRPr sz="735"/>
            </a:lvl5pPr>
            <a:lvl6pPr marL="1680210" indent="0">
              <a:buNone/>
              <a:defRPr sz="735"/>
            </a:lvl6pPr>
            <a:lvl7pPr marL="2016252" indent="0">
              <a:buNone/>
              <a:defRPr sz="735"/>
            </a:lvl7pPr>
            <a:lvl8pPr marL="2352294" indent="0">
              <a:buNone/>
              <a:defRPr sz="735"/>
            </a:lvl8pPr>
            <a:lvl9pPr marL="2688336" indent="0">
              <a:buNone/>
              <a:defRPr sz="73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9AE12F-40C8-8740-9D7F-FCB069D598E0}" type="datetimeFigureOut">
              <a:rPr lang="en-US" smtClean="0"/>
              <a:t>3/14/24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08E1BB-EBA2-8E4D-95CD-1C2D216936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94706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63084" y="268350"/>
            <a:ext cx="10827782" cy="9742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3084" y="1341750"/>
            <a:ext cx="10827782" cy="319803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3084" y="4671624"/>
            <a:ext cx="2824639" cy="2683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82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C69AE12F-40C8-8740-9D7F-FCB069D598E0}" type="datetimeFigureOut">
              <a:rPr lang="en-US" smtClean="0"/>
              <a:t>3/14/24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58496" y="4671624"/>
            <a:ext cx="4236958" cy="2683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82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866227" y="4671624"/>
            <a:ext cx="2824639" cy="2683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82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1508E1BB-EBA2-8E4D-95CD-1C2D216936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76787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72084" rtl="0" eaLnBrk="1" latinLnBrk="0" hangingPunct="1">
        <a:lnSpc>
          <a:spcPct val="90000"/>
        </a:lnSpc>
        <a:spcBef>
          <a:spcPct val="0"/>
        </a:spcBef>
        <a:buNone/>
        <a:defRPr sz="3234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68021" indent="-168021" algn="l" defTabSz="672084" rtl="0" eaLnBrk="1" latinLnBrk="0" hangingPunct="1">
        <a:lnSpc>
          <a:spcPct val="90000"/>
        </a:lnSpc>
        <a:spcBef>
          <a:spcPts val="735"/>
        </a:spcBef>
        <a:buFont typeface="Arial" panose="020B0604020202020204" pitchFamily="34" charset="0"/>
        <a:buChar char="•"/>
        <a:defRPr sz="2058" kern="1200">
          <a:solidFill>
            <a:schemeClr val="tx1"/>
          </a:solidFill>
          <a:latin typeface="+mn-lt"/>
          <a:ea typeface="+mn-ea"/>
          <a:cs typeface="+mn-cs"/>
        </a:defRPr>
      </a:lvl1pPr>
      <a:lvl2pPr marL="504063" indent="-168021" algn="l" defTabSz="672084" rtl="0" eaLnBrk="1" latinLnBrk="0" hangingPunct="1">
        <a:lnSpc>
          <a:spcPct val="90000"/>
        </a:lnSpc>
        <a:spcBef>
          <a:spcPts val="368"/>
        </a:spcBef>
        <a:buFont typeface="Arial" panose="020B0604020202020204" pitchFamily="34" charset="0"/>
        <a:buChar char="•"/>
        <a:defRPr sz="1764" kern="1200">
          <a:solidFill>
            <a:schemeClr val="tx1"/>
          </a:solidFill>
          <a:latin typeface="+mn-lt"/>
          <a:ea typeface="+mn-ea"/>
          <a:cs typeface="+mn-cs"/>
        </a:defRPr>
      </a:lvl2pPr>
      <a:lvl3pPr marL="840105" indent="-168021" algn="l" defTabSz="672084" rtl="0" eaLnBrk="1" latinLnBrk="0" hangingPunct="1">
        <a:lnSpc>
          <a:spcPct val="90000"/>
        </a:lnSpc>
        <a:spcBef>
          <a:spcPts val="368"/>
        </a:spcBef>
        <a:buFont typeface="Arial" panose="020B0604020202020204" pitchFamily="34" charset="0"/>
        <a:buChar char="•"/>
        <a:defRPr sz="1470" kern="1200">
          <a:solidFill>
            <a:schemeClr val="tx1"/>
          </a:solidFill>
          <a:latin typeface="+mn-lt"/>
          <a:ea typeface="+mn-ea"/>
          <a:cs typeface="+mn-cs"/>
        </a:defRPr>
      </a:lvl3pPr>
      <a:lvl4pPr marL="1176147" indent="-168021" algn="l" defTabSz="672084" rtl="0" eaLnBrk="1" latinLnBrk="0" hangingPunct="1">
        <a:lnSpc>
          <a:spcPct val="90000"/>
        </a:lnSpc>
        <a:spcBef>
          <a:spcPts val="368"/>
        </a:spcBef>
        <a:buFont typeface="Arial" panose="020B0604020202020204" pitchFamily="34" charset="0"/>
        <a:buChar char="•"/>
        <a:defRPr sz="1323" kern="1200">
          <a:solidFill>
            <a:schemeClr val="tx1"/>
          </a:solidFill>
          <a:latin typeface="+mn-lt"/>
          <a:ea typeface="+mn-ea"/>
          <a:cs typeface="+mn-cs"/>
        </a:defRPr>
      </a:lvl4pPr>
      <a:lvl5pPr marL="1512189" indent="-168021" algn="l" defTabSz="672084" rtl="0" eaLnBrk="1" latinLnBrk="0" hangingPunct="1">
        <a:lnSpc>
          <a:spcPct val="90000"/>
        </a:lnSpc>
        <a:spcBef>
          <a:spcPts val="368"/>
        </a:spcBef>
        <a:buFont typeface="Arial" panose="020B0604020202020204" pitchFamily="34" charset="0"/>
        <a:buChar char="•"/>
        <a:defRPr sz="1323" kern="1200">
          <a:solidFill>
            <a:schemeClr val="tx1"/>
          </a:solidFill>
          <a:latin typeface="+mn-lt"/>
          <a:ea typeface="+mn-ea"/>
          <a:cs typeface="+mn-cs"/>
        </a:defRPr>
      </a:lvl5pPr>
      <a:lvl6pPr marL="1848231" indent="-168021" algn="l" defTabSz="672084" rtl="0" eaLnBrk="1" latinLnBrk="0" hangingPunct="1">
        <a:lnSpc>
          <a:spcPct val="90000"/>
        </a:lnSpc>
        <a:spcBef>
          <a:spcPts val="368"/>
        </a:spcBef>
        <a:buFont typeface="Arial" panose="020B0604020202020204" pitchFamily="34" charset="0"/>
        <a:buChar char="•"/>
        <a:defRPr sz="1323" kern="1200">
          <a:solidFill>
            <a:schemeClr val="tx1"/>
          </a:solidFill>
          <a:latin typeface="+mn-lt"/>
          <a:ea typeface="+mn-ea"/>
          <a:cs typeface="+mn-cs"/>
        </a:defRPr>
      </a:lvl6pPr>
      <a:lvl7pPr marL="2184273" indent="-168021" algn="l" defTabSz="672084" rtl="0" eaLnBrk="1" latinLnBrk="0" hangingPunct="1">
        <a:lnSpc>
          <a:spcPct val="90000"/>
        </a:lnSpc>
        <a:spcBef>
          <a:spcPts val="368"/>
        </a:spcBef>
        <a:buFont typeface="Arial" panose="020B0604020202020204" pitchFamily="34" charset="0"/>
        <a:buChar char="•"/>
        <a:defRPr sz="1323" kern="1200">
          <a:solidFill>
            <a:schemeClr val="tx1"/>
          </a:solidFill>
          <a:latin typeface="+mn-lt"/>
          <a:ea typeface="+mn-ea"/>
          <a:cs typeface="+mn-cs"/>
        </a:defRPr>
      </a:lvl7pPr>
      <a:lvl8pPr marL="2520315" indent="-168021" algn="l" defTabSz="672084" rtl="0" eaLnBrk="1" latinLnBrk="0" hangingPunct="1">
        <a:lnSpc>
          <a:spcPct val="90000"/>
        </a:lnSpc>
        <a:spcBef>
          <a:spcPts val="368"/>
        </a:spcBef>
        <a:buFont typeface="Arial" panose="020B0604020202020204" pitchFamily="34" charset="0"/>
        <a:buChar char="•"/>
        <a:defRPr sz="1323" kern="1200">
          <a:solidFill>
            <a:schemeClr val="tx1"/>
          </a:solidFill>
          <a:latin typeface="+mn-lt"/>
          <a:ea typeface="+mn-ea"/>
          <a:cs typeface="+mn-cs"/>
        </a:defRPr>
      </a:lvl8pPr>
      <a:lvl9pPr marL="2856357" indent="-168021" algn="l" defTabSz="672084" rtl="0" eaLnBrk="1" latinLnBrk="0" hangingPunct="1">
        <a:lnSpc>
          <a:spcPct val="90000"/>
        </a:lnSpc>
        <a:spcBef>
          <a:spcPts val="368"/>
        </a:spcBef>
        <a:buFont typeface="Arial" panose="020B0604020202020204" pitchFamily="34" charset="0"/>
        <a:buChar char="•"/>
        <a:defRPr sz="132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72084" rtl="0" eaLnBrk="1" latinLnBrk="0" hangingPunct="1">
        <a:defRPr sz="1323" kern="1200">
          <a:solidFill>
            <a:schemeClr val="tx1"/>
          </a:solidFill>
          <a:latin typeface="+mn-lt"/>
          <a:ea typeface="+mn-ea"/>
          <a:cs typeface="+mn-cs"/>
        </a:defRPr>
      </a:lvl1pPr>
      <a:lvl2pPr marL="336042" algn="l" defTabSz="672084" rtl="0" eaLnBrk="1" latinLnBrk="0" hangingPunct="1">
        <a:defRPr sz="1323" kern="1200">
          <a:solidFill>
            <a:schemeClr val="tx1"/>
          </a:solidFill>
          <a:latin typeface="+mn-lt"/>
          <a:ea typeface="+mn-ea"/>
          <a:cs typeface="+mn-cs"/>
        </a:defRPr>
      </a:lvl2pPr>
      <a:lvl3pPr marL="672084" algn="l" defTabSz="672084" rtl="0" eaLnBrk="1" latinLnBrk="0" hangingPunct="1">
        <a:defRPr sz="1323" kern="1200">
          <a:solidFill>
            <a:schemeClr val="tx1"/>
          </a:solidFill>
          <a:latin typeface="+mn-lt"/>
          <a:ea typeface="+mn-ea"/>
          <a:cs typeface="+mn-cs"/>
        </a:defRPr>
      </a:lvl3pPr>
      <a:lvl4pPr marL="1008126" algn="l" defTabSz="672084" rtl="0" eaLnBrk="1" latinLnBrk="0" hangingPunct="1">
        <a:defRPr sz="1323" kern="1200">
          <a:solidFill>
            <a:schemeClr val="tx1"/>
          </a:solidFill>
          <a:latin typeface="+mn-lt"/>
          <a:ea typeface="+mn-ea"/>
          <a:cs typeface="+mn-cs"/>
        </a:defRPr>
      </a:lvl4pPr>
      <a:lvl5pPr marL="1344168" algn="l" defTabSz="672084" rtl="0" eaLnBrk="1" latinLnBrk="0" hangingPunct="1">
        <a:defRPr sz="1323" kern="1200">
          <a:solidFill>
            <a:schemeClr val="tx1"/>
          </a:solidFill>
          <a:latin typeface="+mn-lt"/>
          <a:ea typeface="+mn-ea"/>
          <a:cs typeface="+mn-cs"/>
        </a:defRPr>
      </a:lvl5pPr>
      <a:lvl6pPr marL="1680210" algn="l" defTabSz="672084" rtl="0" eaLnBrk="1" latinLnBrk="0" hangingPunct="1">
        <a:defRPr sz="1323" kern="1200">
          <a:solidFill>
            <a:schemeClr val="tx1"/>
          </a:solidFill>
          <a:latin typeface="+mn-lt"/>
          <a:ea typeface="+mn-ea"/>
          <a:cs typeface="+mn-cs"/>
        </a:defRPr>
      </a:lvl6pPr>
      <a:lvl7pPr marL="2016252" algn="l" defTabSz="672084" rtl="0" eaLnBrk="1" latinLnBrk="0" hangingPunct="1">
        <a:defRPr sz="1323" kern="1200">
          <a:solidFill>
            <a:schemeClr val="tx1"/>
          </a:solidFill>
          <a:latin typeface="+mn-lt"/>
          <a:ea typeface="+mn-ea"/>
          <a:cs typeface="+mn-cs"/>
        </a:defRPr>
      </a:lvl7pPr>
      <a:lvl8pPr marL="2352294" algn="l" defTabSz="672084" rtl="0" eaLnBrk="1" latinLnBrk="0" hangingPunct="1">
        <a:defRPr sz="1323" kern="1200">
          <a:solidFill>
            <a:schemeClr val="tx1"/>
          </a:solidFill>
          <a:latin typeface="+mn-lt"/>
          <a:ea typeface="+mn-ea"/>
          <a:cs typeface="+mn-cs"/>
        </a:defRPr>
      </a:lvl8pPr>
      <a:lvl9pPr marL="2688336" algn="l" defTabSz="672084" rtl="0" eaLnBrk="1" latinLnBrk="0" hangingPunct="1">
        <a:defRPr sz="132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C7AC87A2-7A93-DC52-1EA5-B080B1CE6BF9}"/>
              </a:ext>
            </a:extLst>
          </p:cNvPr>
          <p:cNvSpPr/>
          <p:nvPr/>
        </p:nvSpPr>
        <p:spPr>
          <a:xfrm>
            <a:off x="2461569" y="1616372"/>
            <a:ext cx="10086413" cy="189198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DB70332-7FA3-B590-78CE-B2CD1AB12CC5}"/>
              </a:ext>
            </a:extLst>
          </p:cNvPr>
          <p:cNvSpPr/>
          <p:nvPr/>
        </p:nvSpPr>
        <p:spPr>
          <a:xfrm>
            <a:off x="2858376" y="1511467"/>
            <a:ext cx="451897" cy="405836"/>
          </a:xfrm>
          <a:prstGeom prst="rect">
            <a:avLst/>
          </a:prstGeom>
          <a:solidFill>
            <a:schemeClr val="accent5"/>
          </a:solidFill>
          <a:ln w="38100"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7E6F7D1-B5DD-D74C-66AE-06E193CCE1FB}"/>
              </a:ext>
            </a:extLst>
          </p:cNvPr>
          <p:cNvSpPr/>
          <p:nvPr/>
        </p:nvSpPr>
        <p:spPr>
          <a:xfrm>
            <a:off x="3688242" y="1511467"/>
            <a:ext cx="275230" cy="405836"/>
          </a:xfrm>
          <a:prstGeom prst="rect">
            <a:avLst/>
          </a:prstGeom>
          <a:solidFill>
            <a:schemeClr val="accent5"/>
          </a:solidFill>
          <a:ln w="38100"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F90D3FE-CBA8-D243-5E26-B35261740C7B}"/>
              </a:ext>
            </a:extLst>
          </p:cNvPr>
          <p:cNvSpPr/>
          <p:nvPr/>
        </p:nvSpPr>
        <p:spPr>
          <a:xfrm>
            <a:off x="5018993" y="1511467"/>
            <a:ext cx="534758" cy="405836"/>
          </a:xfrm>
          <a:prstGeom prst="rect">
            <a:avLst/>
          </a:prstGeom>
          <a:solidFill>
            <a:schemeClr val="accent5"/>
          </a:solidFill>
          <a:ln w="38100"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A45C876-D567-CF1D-203F-9DF97F9F20A0}"/>
              </a:ext>
            </a:extLst>
          </p:cNvPr>
          <p:cNvSpPr/>
          <p:nvPr/>
        </p:nvSpPr>
        <p:spPr>
          <a:xfrm>
            <a:off x="2461569" y="4205682"/>
            <a:ext cx="10086413" cy="189198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B294FC2-BC8A-0DC7-D137-CC54BDE1F6FB}"/>
              </a:ext>
            </a:extLst>
          </p:cNvPr>
          <p:cNvSpPr txBox="1"/>
          <p:nvPr/>
        </p:nvSpPr>
        <p:spPr>
          <a:xfrm>
            <a:off x="-74763" y="1511467"/>
            <a:ext cx="21507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Reference genome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CA2B99E-FE07-51C5-0955-914FB844C108}"/>
              </a:ext>
            </a:extLst>
          </p:cNvPr>
          <p:cNvSpPr txBox="1"/>
          <p:nvPr/>
        </p:nvSpPr>
        <p:spPr>
          <a:xfrm>
            <a:off x="-74762" y="4115615"/>
            <a:ext cx="17088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Target genome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C02EAD64-7994-EA38-355A-EB5C9F536A6E}"/>
              </a:ext>
            </a:extLst>
          </p:cNvPr>
          <p:cNvSpPr/>
          <p:nvPr/>
        </p:nvSpPr>
        <p:spPr>
          <a:xfrm>
            <a:off x="6609272" y="1522595"/>
            <a:ext cx="275230" cy="405836"/>
          </a:xfrm>
          <a:prstGeom prst="rect">
            <a:avLst/>
          </a:prstGeom>
          <a:solidFill>
            <a:schemeClr val="accent4">
              <a:lumMod val="75000"/>
            </a:schemeClr>
          </a:solidFill>
          <a:ln w="38100"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D48D04CC-35EC-76EA-347F-1F5E1FDFCCD1}"/>
              </a:ext>
            </a:extLst>
          </p:cNvPr>
          <p:cNvSpPr/>
          <p:nvPr/>
        </p:nvSpPr>
        <p:spPr>
          <a:xfrm>
            <a:off x="7262475" y="1522595"/>
            <a:ext cx="139082" cy="405836"/>
          </a:xfrm>
          <a:prstGeom prst="rect">
            <a:avLst/>
          </a:prstGeom>
          <a:solidFill>
            <a:schemeClr val="accent4">
              <a:lumMod val="75000"/>
            </a:schemeClr>
          </a:solidFill>
          <a:ln w="38100"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E028DD55-1376-5043-2463-BDA2FACD1A18}"/>
              </a:ext>
            </a:extLst>
          </p:cNvPr>
          <p:cNvSpPr/>
          <p:nvPr/>
        </p:nvSpPr>
        <p:spPr>
          <a:xfrm>
            <a:off x="8464341" y="1522595"/>
            <a:ext cx="382012" cy="405836"/>
          </a:xfrm>
          <a:prstGeom prst="rect">
            <a:avLst/>
          </a:prstGeom>
          <a:solidFill>
            <a:schemeClr val="accent4">
              <a:lumMod val="75000"/>
            </a:schemeClr>
          </a:solidFill>
          <a:ln w="38100"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95FDC24E-DB05-F87D-1A9C-24655C1DCE62}"/>
              </a:ext>
            </a:extLst>
          </p:cNvPr>
          <p:cNvSpPr/>
          <p:nvPr/>
        </p:nvSpPr>
        <p:spPr>
          <a:xfrm>
            <a:off x="7535463" y="1522595"/>
            <a:ext cx="63042" cy="405836"/>
          </a:xfrm>
          <a:prstGeom prst="rect">
            <a:avLst/>
          </a:prstGeom>
          <a:solidFill>
            <a:schemeClr val="accent4">
              <a:lumMod val="75000"/>
            </a:schemeClr>
          </a:solidFill>
          <a:ln w="38100"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9C5F25C3-418F-E04C-DD38-4583909C95DD}"/>
              </a:ext>
            </a:extLst>
          </p:cNvPr>
          <p:cNvSpPr/>
          <p:nvPr/>
        </p:nvSpPr>
        <p:spPr>
          <a:xfrm>
            <a:off x="7808454" y="1522595"/>
            <a:ext cx="277917" cy="405836"/>
          </a:xfrm>
          <a:prstGeom prst="rect">
            <a:avLst/>
          </a:prstGeom>
          <a:solidFill>
            <a:schemeClr val="accent4">
              <a:lumMod val="75000"/>
            </a:schemeClr>
          </a:solidFill>
          <a:ln w="38100"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3FB8A2ED-AE00-46FA-63F9-C0F8FF4EE9D4}"/>
              </a:ext>
            </a:extLst>
          </p:cNvPr>
          <p:cNvSpPr/>
          <p:nvPr/>
        </p:nvSpPr>
        <p:spPr>
          <a:xfrm>
            <a:off x="9530306" y="1522595"/>
            <a:ext cx="1092999" cy="405836"/>
          </a:xfrm>
          <a:prstGeom prst="rect">
            <a:avLst/>
          </a:prstGeom>
          <a:solidFill>
            <a:srgbClr val="00B050"/>
          </a:solidFill>
          <a:ln w="381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8570C44D-5C17-8F1D-16FA-693D7B2510FB}"/>
              </a:ext>
            </a:extLst>
          </p:cNvPr>
          <p:cNvSpPr/>
          <p:nvPr/>
        </p:nvSpPr>
        <p:spPr>
          <a:xfrm>
            <a:off x="12017987" y="1522595"/>
            <a:ext cx="145334" cy="405836"/>
          </a:xfrm>
          <a:prstGeom prst="rect">
            <a:avLst/>
          </a:prstGeom>
          <a:solidFill>
            <a:srgbClr val="00B050"/>
          </a:solidFill>
          <a:ln w="381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5EA54833-8356-867D-5511-99AAC7F93C3D}"/>
              </a:ext>
            </a:extLst>
          </p:cNvPr>
          <p:cNvSpPr/>
          <p:nvPr/>
        </p:nvSpPr>
        <p:spPr>
          <a:xfrm>
            <a:off x="11083227" y="1522595"/>
            <a:ext cx="248073" cy="405836"/>
          </a:xfrm>
          <a:prstGeom prst="rect">
            <a:avLst/>
          </a:prstGeom>
          <a:solidFill>
            <a:srgbClr val="00B050"/>
          </a:solidFill>
          <a:ln w="381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2" name="Left Brace 21">
            <a:extLst>
              <a:ext uri="{FF2B5EF4-FFF2-40B4-BE49-F238E27FC236}">
                <a16:creationId xmlns:a16="http://schemas.microsoft.com/office/drawing/2014/main" id="{535E8984-88F1-77DC-50E5-C444C81D55CC}"/>
              </a:ext>
            </a:extLst>
          </p:cNvPr>
          <p:cNvSpPr/>
          <p:nvPr/>
        </p:nvSpPr>
        <p:spPr>
          <a:xfrm rot="5400000">
            <a:off x="3978945" y="-318712"/>
            <a:ext cx="405837" cy="2743780"/>
          </a:xfrm>
          <a:prstGeom prst="leftBrace">
            <a:avLst/>
          </a:prstGeom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606AE9B3-48C4-5D9F-0B37-A3472EFC6BA0}"/>
              </a:ext>
            </a:extLst>
          </p:cNvPr>
          <p:cNvSpPr txBox="1"/>
          <p:nvPr/>
        </p:nvSpPr>
        <p:spPr>
          <a:xfrm>
            <a:off x="3604621" y="370176"/>
            <a:ext cx="1154483" cy="461665"/>
          </a:xfrm>
          <a:prstGeom prst="rect">
            <a:avLst/>
          </a:prstGeom>
          <a:noFill/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chemeClr val="accent5">
                    <a:lumMod val="75000"/>
                  </a:schemeClr>
                </a:solidFill>
              </a:rPr>
              <a:t>Gene 1</a:t>
            </a:r>
          </a:p>
        </p:txBody>
      </p:sp>
      <p:sp>
        <p:nvSpPr>
          <p:cNvPr id="24" name="Left Brace 23">
            <a:extLst>
              <a:ext uri="{FF2B5EF4-FFF2-40B4-BE49-F238E27FC236}">
                <a16:creationId xmlns:a16="http://schemas.microsoft.com/office/drawing/2014/main" id="{9E91306F-3563-BDE8-0032-88BCD9BC9277}"/>
              </a:ext>
            </a:extLst>
          </p:cNvPr>
          <p:cNvSpPr/>
          <p:nvPr/>
        </p:nvSpPr>
        <p:spPr>
          <a:xfrm rot="5400000">
            <a:off x="7511223" y="-143331"/>
            <a:ext cx="405837" cy="2386428"/>
          </a:xfrm>
          <a:prstGeom prst="leftBrace">
            <a:avLst/>
          </a:prstGeom>
          <a:ln w="38100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ADD98521-EBA5-CABF-F6FB-6AF8B5250195}"/>
              </a:ext>
            </a:extLst>
          </p:cNvPr>
          <p:cNvSpPr txBox="1"/>
          <p:nvPr/>
        </p:nvSpPr>
        <p:spPr>
          <a:xfrm>
            <a:off x="7136899" y="349945"/>
            <a:ext cx="1154483" cy="461665"/>
          </a:xfrm>
          <a:prstGeom prst="rect">
            <a:avLst/>
          </a:prstGeom>
          <a:noFill/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chemeClr val="accent4">
                    <a:lumMod val="75000"/>
                  </a:schemeClr>
                </a:solidFill>
              </a:rPr>
              <a:t>Gene 2</a:t>
            </a:r>
          </a:p>
        </p:txBody>
      </p:sp>
      <p:sp>
        <p:nvSpPr>
          <p:cNvPr id="26" name="Left Brace 25">
            <a:extLst>
              <a:ext uri="{FF2B5EF4-FFF2-40B4-BE49-F238E27FC236}">
                <a16:creationId xmlns:a16="http://schemas.microsoft.com/office/drawing/2014/main" id="{D4EA2A30-C00D-1FA5-5AE3-25A69D87B833}"/>
              </a:ext>
            </a:extLst>
          </p:cNvPr>
          <p:cNvSpPr/>
          <p:nvPr/>
        </p:nvSpPr>
        <p:spPr>
          <a:xfrm rot="5400000">
            <a:off x="10643895" y="-266626"/>
            <a:ext cx="405837" cy="2633019"/>
          </a:xfrm>
          <a:prstGeom prst="leftBrace">
            <a:avLst/>
          </a:prstGeom>
          <a:ln w="381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AC44649D-6014-3A56-2C07-963C7037A574}"/>
              </a:ext>
            </a:extLst>
          </p:cNvPr>
          <p:cNvSpPr txBox="1"/>
          <p:nvPr/>
        </p:nvSpPr>
        <p:spPr>
          <a:xfrm>
            <a:off x="10269571" y="349945"/>
            <a:ext cx="1154483" cy="461665"/>
          </a:xfrm>
          <a:prstGeom prst="rect">
            <a:avLst/>
          </a:prstGeom>
          <a:noFill/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chemeClr val="accent6">
                    <a:lumMod val="75000"/>
                  </a:schemeClr>
                </a:solidFill>
              </a:rPr>
              <a:t>Gene 3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9106A21-A2DF-685C-D4E3-01B64357D64B}"/>
              </a:ext>
            </a:extLst>
          </p:cNvPr>
          <p:cNvSpPr txBox="1"/>
          <p:nvPr/>
        </p:nvSpPr>
        <p:spPr>
          <a:xfrm>
            <a:off x="2019589" y="1420473"/>
            <a:ext cx="3818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chemeClr val="accent6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R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F250DC8-C5F4-11B3-BF17-7FF0ED0EC526}"/>
              </a:ext>
            </a:extLst>
          </p:cNvPr>
          <p:cNvSpPr txBox="1"/>
          <p:nvPr/>
        </p:nvSpPr>
        <p:spPr>
          <a:xfrm>
            <a:off x="2019589" y="4038671"/>
            <a:ext cx="40427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solidFill>
                  <a:schemeClr val="accent2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T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591BF222-8739-87FC-B716-6131AFECBB3F}"/>
              </a:ext>
            </a:extLst>
          </p:cNvPr>
          <p:cNvSpPr txBox="1"/>
          <p:nvPr/>
        </p:nvSpPr>
        <p:spPr>
          <a:xfrm>
            <a:off x="2019589" y="273001"/>
            <a:ext cx="67197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solidFill>
                  <a:schemeClr val="accent3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R</a:t>
            </a:r>
            <a:r>
              <a:rPr lang="en-US" sz="2800" b="1" baseline="-25000" dirty="0">
                <a:solidFill>
                  <a:schemeClr val="accent3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A</a:t>
            </a:r>
            <a:r>
              <a:rPr lang="en-US" sz="2800" b="1" dirty="0">
                <a:solidFill>
                  <a:schemeClr val="accent3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:</a:t>
            </a:r>
          </a:p>
        </p:txBody>
      </p:sp>
    </p:spTree>
    <p:extLst>
      <p:ext uri="{BB962C8B-B14F-4D97-AF65-F5344CB8AC3E}">
        <p14:creationId xmlns:p14="http://schemas.microsoft.com/office/powerpoint/2010/main" val="38786310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C7AC87A2-7A93-DC52-1EA5-B080B1CE6BF9}"/>
              </a:ext>
            </a:extLst>
          </p:cNvPr>
          <p:cNvSpPr/>
          <p:nvPr/>
        </p:nvSpPr>
        <p:spPr>
          <a:xfrm>
            <a:off x="2461569" y="1616372"/>
            <a:ext cx="10086413" cy="189198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A45C876-D567-CF1D-203F-9DF97F9F20A0}"/>
              </a:ext>
            </a:extLst>
          </p:cNvPr>
          <p:cNvSpPr/>
          <p:nvPr/>
        </p:nvSpPr>
        <p:spPr>
          <a:xfrm>
            <a:off x="2461569" y="4205682"/>
            <a:ext cx="10086413" cy="189198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E59321B4-0C1B-8798-731A-97F56DABADD5}"/>
              </a:ext>
            </a:extLst>
          </p:cNvPr>
          <p:cNvSpPr/>
          <p:nvPr/>
        </p:nvSpPr>
        <p:spPr>
          <a:xfrm>
            <a:off x="2987070" y="4093745"/>
            <a:ext cx="451897" cy="405836"/>
          </a:xfrm>
          <a:prstGeom prst="rect">
            <a:avLst/>
          </a:prstGeom>
          <a:solidFill>
            <a:schemeClr val="accent5">
              <a:lumMod val="75000"/>
            </a:schemeClr>
          </a:solidFill>
          <a:ln w="38100"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C2C66369-49A7-2932-EB6D-669A46C7BC6C}"/>
              </a:ext>
            </a:extLst>
          </p:cNvPr>
          <p:cNvSpPr/>
          <p:nvPr/>
        </p:nvSpPr>
        <p:spPr>
          <a:xfrm>
            <a:off x="3816936" y="4093745"/>
            <a:ext cx="275230" cy="405836"/>
          </a:xfrm>
          <a:prstGeom prst="rect">
            <a:avLst/>
          </a:prstGeom>
          <a:solidFill>
            <a:schemeClr val="accent5">
              <a:lumMod val="75000"/>
            </a:schemeClr>
          </a:solidFill>
          <a:ln w="38100"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AA54C7A5-A095-67DE-3DAA-67AAFDA0ED4A}"/>
              </a:ext>
            </a:extLst>
          </p:cNvPr>
          <p:cNvSpPr/>
          <p:nvPr/>
        </p:nvSpPr>
        <p:spPr>
          <a:xfrm>
            <a:off x="4818901" y="4093745"/>
            <a:ext cx="534758" cy="405836"/>
          </a:xfrm>
          <a:prstGeom prst="rect">
            <a:avLst/>
          </a:prstGeom>
          <a:solidFill>
            <a:schemeClr val="accent5">
              <a:lumMod val="75000"/>
            </a:schemeClr>
          </a:solidFill>
          <a:ln w="38100"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56C3CD57-6C43-AF5D-5BF3-67F21D5354E2}"/>
              </a:ext>
            </a:extLst>
          </p:cNvPr>
          <p:cNvSpPr/>
          <p:nvPr/>
        </p:nvSpPr>
        <p:spPr>
          <a:xfrm>
            <a:off x="6385845" y="4104873"/>
            <a:ext cx="275230" cy="405836"/>
          </a:xfrm>
          <a:prstGeom prst="rect">
            <a:avLst/>
          </a:prstGeom>
          <a:solidFill>
            <a:schemeClr val="accent4">
              <a:lumMod val="75000"/>
            </a:schemeClr>
          </a:solidFill>
          <a:ln w="38100"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8754D0A6-6A9C-13B9-0BFA-F0F165F54075}"/>
              </a:ext>
            </a:extLst>
          </p:cNvPr>
          <p:cNvSpPr/>
          <p:nvPr/>
        </p:nvSpPr>
        <p:spPr>
          <a:xfrm>
            <a:off x="7200168" y="4104873"/>
            <a:ext cx="139082" cy="405836"/>
          </a:xfrm>
          <a:prstGeom prst="rect">
            <a:avLst/>
          </a:prstGeom>
          <a:solidFill>
            <a:schemeClr val="accent4">
              <a:lumMod val="75000"/>
            </a:schemeClr>
          </a:solidFill>
          <a:ln w="38100"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F1F34EC8-86FC-3F59-307F-78835CFC8083}"/>
              </a:ext>
            </a:extLst>
          </p:cNvPr>
          <p:cNvSpPr/>
          <p:nvPr/>
        </p:nvSpPr>
        <p:spPr>
          <a:xfrm>
            <a:off x="8438792" y="4104873"/>
            <a:ext cx="382012" cy="405836"/>
          </a:xfrm>
          <a:prstGeom prst="rect">
            <a:avLst/>
          </a:prstGeom>
          <a:solidFill>
            <a:schemeClr val="accent4">
              <a:lumMod val="75000"/>
            </a:schemeClr>
          </a:solidFill>
          <a:ln w="38100"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1208EFAF-D0D4-EF0B-0F35-5A5C37303608}"/>
              </a:ext>
            </a:extLst>
          </p:cNvPr>
          <p:cNvSpPr/>
          <p:nvPr/>
        </p:nvSpPr>
        <p:spPr>
          <a:xfrm>
            <a:off x="7563923" y="4104873"/>
            <a:ext cx="63042" cy="405836"/>
          </a:xfrm>
          <a:prstGeom prst="rect">
            <a:avLst/>
          </a:prstGeom>
          <a:solidFill>
            <a:schemeClr val="accent4">
              <a:lumMod val="75000"/>
            </a:schemeClr>
          </a:solidFill>
          <a:ln w="38100"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DEE9C279-D6CF-5E3F-B7E3-20D1F689BC9E}"/>
              </a:ext>
            </a:extLst>
          </p:cNvPr>
          <p:cNvSpPr/>
          <p:nvPr/>
        </p:nvSpPr>
        <p:spPr>
          <a:xfrm>
            <a:off x="7893924" y="4104873"/>
            <a:ext cx="277917" cy="405836"/>
          </a:xfrm>
          <a:prstGeom prst="rect">
            <a:avLst/>
          </a:prstGeom>
          <a:solidFill>
            <a:schemeClr val="accent4">
              <a:lumMod val="75000"/>
            </a:schemeClr>
          </a:solidFill>
          <a:ln w="38100"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09519B29-A29B-4BEF-DE6E-AA6B91218BF1}"/>
              </a:ext>
            </a:extLst>
          </p:cNvPr>
          <p:cNvSpPr/>
          <p:nvPr/>
        </p:nvSpPr>
        <p:spPr>
          <a:xfrm>
            <a:off x="9753816" y="4104873"/>
            <a:ext cx="1092999" cy="405836"/>
          </a:xfrm>
          <a:prstGeom prst="rect">
            <a:avLst/>
          </a:prstGeom>
          <a:solidFill>
            <a:srgbClr val="00B050"/>
          </a:solidFill>
          <a:ln w="381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FF06DC34-0889-8103-A71F-4596CCFCA728}"/>
              </a:ext>
            </a:extLst>
          </p:cNvPr>
          <p:cNvSpPr/>
          <p:nvPr/>
        </p:nvSpPr>
        <p:spPr>
          <a:xfrm>
            <a:off x="12144632" y="4104873"/>
            <a:ext cx="145334" cy="405836"/>
          </a:xfrm>
          <a:prstGeom prst="rect">
            <a:avLst/>
          </a:prstGeom>
          <a:solidFill>
            <a:srgbClr val="00B050"/>
          </a:solidFill>
          <a:ln w="381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6F5B8CF9-25B4-10C9-C340-BCCCBCC95FF2}"/>
              </a:ext>
            </a:extLst>
          </p:cNvPr>
          <p:cNvSpPr/>
          <p:nvPr/>
        </p:nvSpPr>
        <p:spPr>
          <a:xfrm>
            <a:off x="11198559" y="4104873"/>
            <a:ext cx="248073" cy="405836"/>
          </a:xfrm>
          <a:prstGeom prst="rect">
            <a:avLst/>
          </a:prstGeom>
          <a:solidFill>
            <a:srgbClr val="00B050"/>
          </a:solidFill>
          <a:ln w="381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DEF5330-B85C-2811-35B1-232EE2A23B3B}"/>
              </a:ext>
            </a:extLst>
          </p:cNvPr>
          <p:cNvSpPr txBox="1"/>
          <p:nvPr/>
        </p:nvSpPr>
        <p:spPr>
          <a:xfrm>
            <a:off x="2019589" y="2954832"/>
            <a:ext cx="63235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solidFill>
                  <a:schemeClr val="accent2">
                    <a:lumMod val="7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T</a:t>
            </a:r>
            <a:r>
              <a:rPr lang="en-US" sz="2800" b="1" baseline="-25000" dirty="0">
                <a:solidFill>
                  <a:schemeClr val="accent2">
                    <a:lumMod val="7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A</a:t>
            </a:r>
            <a:r>
              <a:rPr lang="en-US" sz="2800" b="1" dirty="0">
                <a:solidFill>
                  <a:schemeClr val="accent2">
                    <a:lumMod val="7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: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0BBE510-0877-B53F-E663-A164FBEE3442}"/>
              </a:ext>
            </a:extLst>
          </p:cNvPr>
          <p:cNvSpPr txBox="1"/>
          <p:nvPr/>
        </p:nvSpPr>
        <p:spPr>
          <a:xfrm>
            <a:off x="-74763" y="1511467"/>
            <a:ext cx="21507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Reference genome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2B7E353-B397-2657-1820-2DA8D8697F65}"/>
              </a:ext>
            </a:extLst>
          </p:cNvPr>
          <p:cNvSpPr txBox="1"/>
          <p:nvPr/>
        </p:nvSpPr>
        <p:spPr>
          <a:xfrm>
            <a:off x="-74762" y="4115615"/>
            <a:ext cx="17088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Target genome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023EC20-FC79-4C96-C4CC-2F69690B4200}"/>
              </a:ext>
            </a:extLst>
          </p:cNvPr>
          <p:cNvSpPr txBox="1"/>
          <p:nvPr/>
        </p:nvSpPr>
        <p:spPr>
          <a:xfrm>
            <a:off x="2019589" y="1420473"/>
            <a:ext cx="3818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chemeClr val="accent6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R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0BD79F2-84BB-F7A5-ADA3-67208CE5E02F}"/>
              </a:ext>
            </a:extLst>
          </p:cNvPr>
          <p:cNvSpPr txBox="1"/>
          <p:nvPr/>
        </p:nvSpPr>
        <p:spPr>
          <a:xfrm>
            <a:off x="2019589" y="4038671"/>
            <a:ext cx="40427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solidFill>
                  <a:schemeClr val="accent2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T</a:t>
            </a:r>
          </a:p>
        </p:txBody>
      </p:sp>
      <p:sp>
        <p:nvSpPr>
          <p:cNvPr id="9" name="Left Brace 8">
            <a:extLst>
              <a:ext uri="{FF2B5EF4-FFF2-40B4-BE49-F238E27FC236}">
                <a16:creationId xmlns:a16="http://schemas.microsoft.com/office/drawing/2014/main" id="{AE738AFE-B171-1666-A022-357EF137D0CA}"/>
              </a:ext>
            </a:extLst>
          </p:cNvPr>
          <p:cNvSpPr/>
          <p:nvPr/>
        </p:nvSpPr>
        <p:spPr>
          <a:xfrm rot="5400000">
            <a:off x="3983808" y="2422689"/>
            <a:ext cx="405837" cy="2470756"/>
          </a:xfrm>
          <a:prstGeom prst="leftBrace">
            <a:avLst/>
          </a:prstGeom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912E7A4-795A-FAD6-11DE-D9F20A7DC5AF}"/>
              </a:ext>
            </a:extLst>
          </p:cNvPr>
          <p:cNvSpPr txBox="1"/>
          <p:nvPr/>
        </p:nvSpPr>
        <p:spPr>
          <a:xfrm>
            <a:off x="3604622" y="2985609"/>
            <a:ext cx="1154483" cy="461665"/>
          </a:xfrm>
          <a:prstGeom prst="rect">
            <a:avLst/>
          </a:prstGeom>
          <a:noFill/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chemeClr val="accent5">
                    <a:lumMod val="75000"/>
                  </a:schemeClr>
                </a:solidFill>
              </a:rPr>
              <a:t>Gene 1</a:t>
            </a:r>
          </a:p>
        </p:txBody>
      </p:sp>
      <p:sp>
        <p:nvSpPr>
          <p:cNvPr id="13" name="Left Brace 12">
            <a:extLst>
              <a:ext uri="{FF2B5EF4-FFF2-40B4-BE49-F238E27FC236}">
                <a16:creationId xmlns:a16="http://schemas.microsoft.com/office/drawing/2014/main" id="{0E5BF425-72AD-D769-FC7F-F32CB858E2C3}"/>
              </a:ext>
            </a:extLst>
          </p:cNvPr>
          <p:cNvSpPr/>
          <p:nvPr/>
        </p:nvSpPr>
        <p:spPr>
          <a:xfrm rot="5400000">
            <a:off x="7404016" y="2419395"/>
            <a:ext cx="405837" cy="2470756"/>
          </a:xfrm>
          <a:prstGeom prst="leftBrace">
            <a:avLst/>
          </a:prstGeom>
          <a:ln w="38100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8017473-1C7E-B057-5348-C2DFE918ED24}"/>
              </a:ext>
            </a:extLst>
          </p:cNvPr>
          <p:cNvSpPr txBox="1"/>
          <p:nvPr/>
        </p:nvSpPr>
        <p:spPr>
          <a:xfrm>
            <a:off x="7029692" y="2954833"/>
            <a:ext cx="1154483" cy="461665"/>
          </a:xfrm>
          <a:prstGeom prst="rect">
            <a:avLst/>
          </a:prstGeom>
          <a:noFill/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chemeClr val="accent4">
                    <a:lumMod val="75000"/>
                  </a:schemeClr>
                </a:solidFill>
              </a:rPr>
              <a:t>Gene 2</a:t>
            </a:r>
          </a:p>
        </p:txBody>
      </p:sp>
      <p:sp>
        <p:nvSpPr>
          <p:cNvPr id="15" name="Left Brace 14">
            <a:extLst>
              <a:ext uri="{FF2B5EF4-FFF2-40B4-BE49-F238E27FC236}">
                <a16:creationId xmlns:a16="http://schemas.microsoft.com/office/drawing/2014/main" id="{9456DC73-88DD-5E0D-10B6-72F47EAD5B5F}"/>
              </a:ext>
            </a:extLst>
          </p:cNvPr>
          <p:cNvSpPr/>
          <p:nvPr/>
        </p:nvSpPr>
        <p:spPr>
          <a:xfrm rot="5400000">
            <a:off x="10799014" y="2338262"/>
            <a:ext cx="405837" cy="2633019"/>
          </a:xfrm>
          <a:prstGeom prst="leftBrace">
            <a:avLst/>
          </a:prstGeom>
          <a:ln w="381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E1916B0-1CD3-D125-01CE-4FE7FE470539}"/>
              </a:ext>
            </a:extLst>
          </p:cNvPr>
          <p:cNvSpPr txBox="1"/>
          <p:nvPr/>
        </p:nvSpPr>
        <p:spPr>
          <a:xfrm>
            <a:off x="10424690" y="2954833"/>
            <a:ext cx="1154483" cy="461665"/>
          </a:xfrm>
          <a:prstGeom prst="rect">
            <a:avLst/>
          </a:prstGeom>
          <a:noFill/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accent6">
                    <a:lumMod val="75000"/>
                  </a:schemeClr>
                </a:solidFill>
              </a:rPr>
              <a:t>Gene 3</a:t>
            </a:r>
          </a:p>
        </p:txBody>
      </p:sp>
    </p:spTree>
    <p:extLst>
      <p:ext uri="{BB962C8B-B14F-4D97-AF65-F5344CB8AC3E}">
        <p14:creationId xmlns:p14="http://schemas.microsoft.com/office/powerpoint/2010/main" val="111199132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3000">
        <p159:morph option="byObject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31</TotalTime>
  <Words>28</Words>
  <Application>Microsoft Macintosh PowerPoint</Application>
  <PresentationFormat>Custom</PresentationFormat>
  <Paragraphs>16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Aptos</vt:lpstr>
      <vt:lpstr>Aptos Display</vt:lpstr>
      <vt:lpstr>Arial</vt:lpstr>
      <vt:lpstr>Cambria Math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Kuan-Hao Chao</dc:creator>
  <cp:lastModifiedBy>Kuan-Hao Chao</cp:lastModifiedBy>
  <cp:revision>30</cp:revision>
  <dcterms:created xsi:type="dcterms:W3CDTF">2024-03-04T16:09:37Z</dcterms:created>
  <dcterms:modified xsi:type="dcterms:W3CDTF">2024-03-14T12:14:44Z</dcterms:modified>
</cp:coreProperties>
</file>