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>
      <p:cViewPr varScale="1">
        <p:scale>
          <a:sx n="76" d="100"/>
          <a:sy n="76" d="100"/>
        </p:scale>
        <p:origin x="-168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5125F-958C-405F-886A-5434ACA4550E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1956DC-3D18-455B-AE06-14AF872C2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8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Supplemental </a:t>
            </a:r>
            <a:r>
              <a:rPr lang="en-US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 S9.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Verification of hokB-Cys29 version expression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a single bacterium resolution.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Image was obtain from un-induced samples (no arabinose - ARA-) and induced sample (arabinose 0.2% - ARA+). mCherry-hokB-Cys29 expression is only visible upon adding arabinose. Cells were grown for 3.5 hours and induced for 1 hour (in the induced samples).</a:t>
            </a:r>
            <a:endParaRPr lang="en-US" sz="1200" b="1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1956DC-3D18-455B-AE06-14AF872C26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17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6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2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1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24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3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16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8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22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73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2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3978D-B65C-4974-AE3B-F0AB714A0F7D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17FC2-0E7F-4D2E-811D-FAEB3B01E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D:\Microscope_20174020\Fig for Paper\Cys29_ARA-_v2_Merge.t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81449" y="381000"/>
            <a:ext cx="1181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Cys29</a:t>
            </a:r>
            <a:endParaRPr lang="en-US" b="1" dirty="0">
              <a:solidFill>
                <a:schemeClr val="accent2"/>
              </a:solidFill>
            </a:endParaRPr>
          </a:p>
        </p:txBody>
      </p:sp>
      <p:pic>
        <p:nvPicPr>
          <p:cNvPr id="6" name="Picture 9" descr="D:\Microscope_20174020\Fig for Paper\Cys29_ARA+_v4_Merge.t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526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286000" y="1383268"/>
            <a:ext cx="762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ARA-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096000" y="1383268"/>
            <a:ext cx="762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ARA+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616021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1197</TotalTime>
  <Words>68</Words>
  <Application>Microsoft Office PowerPoint</Application>
  <PresentationFormat>‫הצגה על המסך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Dan BY</dc:creator>
  <cp:lastModifiedBy>Dan BY</cp:lastModifiedBy>
  <cp:revision>68</cp:revision>
  <dcterms:created xsi:type="dcterms:W3CDTF">2016-12-01T10:56:30Z</dcterms:created>
  <dcterms:modified xsi:type="dcterms:W3CDTF">2017-07-20T13:09:53Z</dcterms:modified>
</cp:coreProperties>
</file>