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5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715" autoAdjust="0"/>
  </p:normalViewPr>
  <p:slideViewPr>
    <p:cSldViewPr>
      <p:cViewPr varScale="1">
        <p:scale>
          <a:sx n="76" d="100"/>
          <a:sy n="76" d="100"/>
        </p:scale>
        <p:origin x="-1680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A5125F-958C-405F-886A-5434ACA4550E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1956DC-3D18-455B-AE06-14AF872C2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28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Supplemental Fig S8. Verification of hokB-WT version expression</a:t>
            </a:r>
            <a:r>
              <a:rPr lang="en-US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a single bacterium resolution.</a:t>
            </a:r>
            <a:r>
              <a:rPr lang="en-US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Image was obtain from un-induced samples (no arabinose - ARA-) and induced sample (arabinose 0.2% - ARA+). mCherry-hokB-WT expression is only visible upon adding arabinose. Cells were grown for 3.5 hours and induced for 1 hour (in the induced samples).</a:t>
            </a:r>
            <a:endParaRPr lang="en-US" sz="1200" b="1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1956DC-3D18-455B-AE06-14AF872C26B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9598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766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76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321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312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124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931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916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82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022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873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228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596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D:\Microscope_20174020\Fig for Paper\WT_ARA+_v2_Merge.t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2" y="1752600"/>
            <a:ext cx="3810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7" descr="D:\Microscope_20174020\Fig for Paper\WT_ARA-_Merge.t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752600"/>
            <a:ext cx="3810002" cy="3810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4191001" y="391180"/>
            <a:ext cx="7620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3"/>
                </a:solidFill>
              </a:rPr>
              <a:t>WT</a:t>
            </a:r>
            <a:endParaRPr lang="en-US" sz="2800" b="1" dirty="0">
              <a:solidFill>
                <a:schemeClr val="accent3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286000" y="1383268"/>
            <a:ext cx="762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ARA-</a:t>
            </a:r>
            <a:endParaRPr lang="en-US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6096000" y="1383268"/>
            <a:ext cx="762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ARA+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92362031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1197</TotalTime>
  <Words>68</Words>
  <Application>Microsoft Office PowerPoint</Application>
  <PresentationFormat>‫הצגה על המסך (4:3)</PresentationFormat>
  <Paragraphs>5</Paragraphs>
  <Slides>1</Slides>
  <Notes>1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Dan BY</dc:creator>
  <cp:lastModifiedBy>Dan BY</cp:lastModifiedBy>
  <cp:revision>68</cp:revision>
  <dcterms:created xsi:type="dcterms:W3CDTF">2016-12-01T10:56:30Z</dcterms:created>
  <dcterms:modified xsi:type="dcterms:W3CDTF">2017-07-20T13:09:29Z</dcterms:modified>
</cp:coreProperties>
</file>