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5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bary\Dropbox\1Tzachi\Robot\20170208_DanBY_MAGE_hokB_strai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40990226071311"/>
          <c:y val="5.1400554097404488E-2"/>
          <c:w val="0.80140754950692927"/>
          <c:h val="0.73444808982210552"/>
        </c:manualLayout>
      </c:layout>
      <c:lineChart>
        <c:grouping val="standard"/>
        <c:varyColors val="0"/>
        <c:ser>
          <c:idx val="0"/>
          <c:order val="0"/>
          <c:tx>
            <c:strRef>
              <c:f>Graphs!$B$5</c:f>
              <c:strCache>
                <c:ptCount val="1"/>
                <c:pt idx="0">
                  <c:v>WT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Graphs!$C$14:$BW$14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1.5414575962893295E-4</c:v>
                  </c:pt>
                  <c:pt idx="4">
                    <c:v>1.6582027114886243E-4</c:v>
                  </c:pt>
                  <c:pt idx="6">
                    <c:v>2.1016459724494525E-4</c:v>
                  </c:pt>
                  <c:pt idx="8">
                    <c:v>3.2730461787952223E-4</c:v>
                  </c:pt>
                  <c:pt idx="10">
                    <c:v>6.0256090986042293E-4</c:v>
                  </c:pt>
                  <c:pt idx="12">
                    <c:v>1.016990842996343E-3</c:v>
                  </c:pt>
                  <c:pt idx="14">
                    <c:v>1.8210742276133407E-3</c:v>
                  </c:pt>
                  <c:pt idx="16">
                    <c:v>2.9191738175983958E-3</c:v>
                  </c:pt>
                  <c:pt idx="18">
                    <c:v>4.3877606533804002E-3</c:v>
                  </c:pt>
                  <c:pt idx="20">
                    <c:v>7.3891910038697117E-3</c:v>
                  </c:pt>
                  <c:pt idx="22">
                    <c:v>8.6906432643018006E-3</c:v>
                  </c:pt>
                  <c:pt idx="24">
                    <c:v>1.0092425148894866E-2</c:v>
                  </c:pt>
                  <c:pt idx="26">
                    <c:v>1.1067563969914779E-2</c:v>
                  </c:pt>
                  <c:pt idx="28">
                    <c:v>1.2079219660737859E-2</c:v>
                  </c:pt>
                  <c:pt idx="30">
                    <c:v>1.3152784207200606E-2</c:v>
                  </c:pt>
                  <c:pt idx="32">
                    <c:v>1.3441339465213678E-2</c:v>
                  </c:pt>
                  <c:pt idx="34">
                    <c:v>1.3362856672416072E-2</c:v>
                  </c:pt>
                  <c:pt idx="36">
                    <c:v>1.3816992095200918E-2</c:v>
                  </c:pt>
                  <c:pt idx="38">
                    <c:v>1.3475840974081256E-2</c:v>
                  </c:pt>
                  <c:pt idx="40">
                    <c:v>1.2755150183034721E-2</c:v>
                  </c:pt>
                  <c:pt idx="42">
                    <c:v>1.2150890471522369E-2</c:v>
                  </c:pt>
                  <c:pt idx="44">
                    <c:v>1.0851129136853334E-2</c:v>
                  </c:pt>
                  <c:pt idx="46">
                    <c:v>9.4771465926763061E-3</c:v>
                  </c:pt>
                  <c:pt idx="48">
                    <c:v>7.9979964110837506E-3</c:v>
                  </c:pt>
                  <c:pt idx="50">
                    <c:v>6.8789848365044242E-3</c:v>
                  </c:pt>
                  <c:pt idx="52">
                    <c:v>5.577897393021683E-3</c:v>
                  </c:pt>
                  <c:pt idx="54">
                    <c:v>4.7523918390009511E-3</c:v>
                  </c:pt>
                  <c:pt idx="56">
                    <c:v>3.8924769552752614E-3</c:v>
                  </c:pt>
                  <c:pt idx="58">
                    <c:v>3.2708503686974489E-3</c:v>
                  </c:pt>
                  <c:pt idx="60">
                    <c:v>2.5082863846643839E-3</c:v>
                  </c:pt>
                  <c:pt idx="62">
                    <c:v>2.5038831509592175E-3</c:v>
                  </c:pt>
                  <c:pt idx="64">
                    <c:v>3.1018102414515749E-3</c:v>
                  </c:pt>
                  <c:pt idx="66">
                    <c:v>3.499681160036237E-3</c:v>
                  </c:pt>
                  <c:pt idx="68">
                    <c:v>3.3049612930708375E-3</c:v>
                  </c:pt>
                  <c:pt idx="70">
                    <c:v>3.3460936744810388E-3</c:v>
                  </c:pt>
                  <c:pt idx="72">
                    <c:v>3.2257351115805052E-3</c:v>
                  </c:pt>
                </c:numCache>
              </c:numRef>
            </c:plus>
            <c:minus>
              <c:numRef>
                <c:f>Graphs!$C$14:$BW$14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1.5414575962893295E-4</c:v>
                  </c:pt>
                  <c:pt idx="4">
                    <c:v>1.6582027114886243E-4</c:v>
                  </c:pt>
                  <c:pt idx="6">
                    <c:v>2.1016459724494525E-4</c:v>
                  </c:pt>
                  <c:pt idx="8">
                    <c:v>3.2730461787952223E-4</c:v>
                  </c:pt>
                  <c:pt idx="10">
                    <c:v>6.0256090986042293E-4</c:v>
                  </c:pt>
                  <c:pt idx="12">
                    <c:v>1.016990842996343E-3</c:v>
                  </c:pt>
                  <c:pt idx="14">
                    <c:v>1.8210742276133407E-3</c:v>
                  </c:pt>
                  <c:pt idx="16">
                    <c:v>2.9191738175983958E-3</c:v>
                  </c:pt>
                  <c:pt idx="18">
                    <c:v>4.3877606533804002E-3</c:v>
                  </c:pt>
                  <c:pt idx="20">
                    <c:v>7.3891910038697117E-3</c:v>
                  </c:pt>
                  <c:pt idx="22">
                    <c:v>8.6906432643018006E-3</c:v>
                  </c:pt>
                  <c:pt idx="24">
                    <c:v>1.0092425148894866E-2</c:v>
                  </c:pt>
                  <c:pt idx="26">
                    <c:v>1.1067563969914779E-2</c:v>
                  </c:pt>
                  <c:pt idx="28">
                    <c:v>1.2079219660737859E-2</c:v>
                  </c:pt>
                  <c:pt idx="30">
                    <c:v>1.3152784207200606E-2</c:v>
                  </c:pt>
                  <c:pt idx="32">
                    <c:v>1.3441339465213678E-2</c:v>
                  </c:pt>
                  <c:pt idx="34">
                    <c:v>1.3362856672416072E-2</c:v>
                  </c:pt>
                  <c:pt idx="36">
                    <c:v>1.3816992095200918E-2</c:v>
                  </c:pt>
                  <c:pt idx="38">
                    <c:v>1.3475840974081256E-2</c:v>
                  </c:pt>
                  <c:pt idx="40">
                    <c:v>1.2755150183034721E-2</c:v>
                  </c:pt>
                  <c:pt idx="42">
                    <c:v>1.2150890471522369E-2</c:v>
                  </c:pt>
                  <c:pt idx="44">
                    <c:v>1.0851129136853334E-2</c:v>
                  </c:pt>
                  <c:pt idx="46">
                    <c:v>9.4771465926763061E-3</c:v>
                  </c:pt>
                  <c:pt idx="48">
                    <c:v>7.9979964110837506E-3</c:v>
                  </c:pt>
                  <c:pt idx="50">
                    <c:v>6.8789848365044242E-3</c:v>
                  </c:pt>
                  <c:pt idx="52">
                    <c:v>5.577897393021683E-3</c:v>
                  </c:pt>
                  <c:pt idx="54">
                    <c:v>4.7523918390009511E-3</c:v>
                  </c:pt>
                  <c:pt idx="56">
                    <c:v>3.8924769552752614E-3</c:v>
                  </c:pt>
                  <c:pt idx="58">
                    <c:v>3.2708503686974489E-3</c:v>
                  </c:pt>
                  <c:pt idx="60">
                    <c:v>2.5082863846643839E-3</c:v>
                  </c:pt>
                  <c:pt idx="62">
                    <c:v>2.5038831509592175E-3</c:v>
                  </c:pt>
                  <c:pt idx="64">
                    <c:v>3.1018102414515749E-3</c:v>
                  </c:pt>
                  <c:pt idx="66">
                    <c:v>3.499681160036237E-3</c:v>
                  </c:pt>
                  <c:pt idx="68">
                    <c:v>3.3049612930708375E-3</c:v>
                  </c:pt>
                  <c:pt idx="70">
                    <c:v>3.3460936744810388E-3</c:v>
                  </c:pt>
                  <c:pt idx="72">
                    <c:v>3.2257351115805052E-3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numRef>
              <c:f>Graphs!$C$1:$BO$1</c:f>
              <c:numCache>
                <c:formatCode>General</c:formatCode>
                <c:ptCount val="6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</c:numCache>
            </c:numRef>
          </c:cat>
          <c:val>
            <c:numRef>
              <c:f>Graphs!$C$5:$BO$5</c:f>
              <c:numCache>
                <c:formatCode>General</c:formatCode>
                <c:ptCount val="65"/>
                <c:pt idx="0">
                  <c:v>0</c:v>
                </c:pt>
                <c:pt idx="1">
                  <c:v>2.1000009562288013E-3</c:v>
                </c:pt>
                <c:pt idx="2">
                  <c:v>2.485714852809906E-3</c:v>
                </c:pt>
                <c:pt idx="3">
                  <c:v>2.8071430112635368E-3</c:v>
                </c:pt>
                <c:pt idx="4">
                  <c:v>3.7928574851582011E-3</c:v>
                </c:pt>
                <c:pt idx="5">
                  <c:v>5.0857152257647812E-3</c:v>
                </c:pt>
                <c:pt idx="6">
                  <c:v>7.3142849973270854E-3</c:v>
                </c:pt>
                <c:pt idx="7">
                  <c:v>1.0871427931955982E-2</c:v>
                </c:pt>
                <c:pt idx="8">
                  <c:v>1.5785714345319033E-2</c:v>
                </c:pt>
                <c:pt idx="9">
                  <c:v>2.3249999220882243E-2</c:v>
                </c:pt>
                <c:pt idx="10">
                  <c:v>3.3978572913578677E-2</c:v>
                </c:pt>
                <c:pt idx="11">
                  <c:v>4.897142946720133E-2</c:v>
                </c:pt>
                <c:pt idx="12">
                  <c:v>6.9985714341913044E-2</c:v>
                </c:pt>
                <c:pt idx="13">
                  <c:v>0.10087142884731302</c:v>
                </c:pt>
                <c:pt idx="14">
                  <c:v>0.13831428864172537</c:v>
                </c:pt>
                <c:pt idx="15">
                  <c:v>0.18408571609428961</c:v>
                </c:pt>
                <c:pt idx="16">
                  <c:v>0.24450714247567323</c:v>
                </c:pt>
                <c:pt idx="17">
                  <c:v>0.30333571135997783</c:v>
                </c:pt>
                <c:pt idx="18">
                  <c:v>0.36281428805419391</c:v>
                </c:pt>
                <c:pt idx="19">
                  <c:v>0.41293570612158109</c:v>
                </c:pt>
                <c:pt idx="20">
                  <c:v>0.45597143258367279</c:v>
                </c:pt>
                <c:pt idx="21">
                  <c:v>0.49733571495328638</c:v>
                </c:pt>
                <c:pt idx="22">
                  <c:v>0.53530714341572361</c:v>
                </c:pt>
                <c:pt idx="23">
                  <c:v>0.57136428781918125</c:v>
                </c:pt>
                <c:pt idx="24">
                  <c:v>0.60374999897820614</c:v>
                </c:pt>
                <c:pt idx="25">
                  <c:v>0.63045000604220802</c:v>
                </c:pt>
                <c:pt idx="26">
                  <c:v>0.6558571330138615</c:v>
                </c:pt>
                <c:pt idx="27">
                  <c:v>0.67925714169229789</c:v>
                </c:pt>
                <c:pt idx="28">
                  <c:v>0.70200714894703453</c:v>
                </c:pt>
                <c:pt idx="29">
                  <c:v>0.72460713982582092</c:v>
                </c:pt>
                <c:pt idx="30">
                  <c:v>0.74562142576490131</c:v>
                </c:pt>
                <c:pt idx="31">
                  <c:v>0.76557857649666927</c:v>
                </c:pt>
                <c:pt idx="32">
                  <c:v>0.78340000765664242</c:v>
                </c:pt>
                <c:pt idx="33">
                  <c:v>0.80119284987449646</c:v>
                </c:pt>
                <c:pt idx="34">
                  <c:v>0.81740714396749226</c:v>
                </c:pt>
                <c:pt idx="35">
                  <c:v>0.83229286330086849</c:v>
                </c:pt>
                <c:pt idx="36">
                  <c:v>0.84524286219051903</c:v>
                </c:pt>
                <c:pt idx="37">
                  <c:v>0.85750000817435124</c:v>
                </c:pt>
                <c:pt idx="38">
                  <c:v>0.86882141658237999</c:v>
                </c:pt>
                <c:pt idx="39">
                  <c:v>0.87904999937329975</c:v>
                </c:pt>
                <c:pt idx="40">
                  <c:v>0.88769285167966572</c:v>
                </c:pt>
                <c:pt idx="41">
                  <c:v>0.89546428833689007</c:v>
                </c:pt>
                <c:pt idx="42">
                  <c:v>0.90197856085641048</c:v>
                </c:pt>
                <c:pt idx="43">
                  <c:v>0.90762857028416222</c:v>
                </c:pt>
                <c:pt idx="44">
                  <c:v>0.91282142060143612</c:v>
                </c:pt>
                <c:pt idx="45">
                  <c:v>0.91773571286882671</c:v>
                </c:pt>
                <c:pt idx="46">
                  <c:v>0.92140714185578487</c:v>
                </c:pt>
                <c:pt idx="47">
                  <c:v>0.92565000057220459</c:v>
                </c:pt>
                <c:pt idx="48">
                  <c:v>0.92827142987932476</c:v>
                </c:pt>
                <c:pt idx="49">
                  <c:v>0.93081428323473248</c:v>
                </c:pt>
                <c:pt idx="50">
                  <c:v>0.93362857188497272</c:v>
                </c:pt>
                <c:pt idx="51">
                  <c:v>0.93536428042820519</c:v>
                </c:pt>
                <c:pt idx="52">
                  <c:v>0.93652858052934917</c:v>
                </c:pt>
                <c:pt idx="53">
                  <c:v>0.93742141553333824</c:v>
                </c:pt>
                <c:pt idx="54">
                  <c:v>0.93679285900933407</c:v>
                </c:pt>
                <c:pt idx="55">
                  <c:v>0.93731428044182918</c:v>
                </c:pt>
                <c:pt idx="56">
                  <c:v>0.9371357134410313</c:v>
                </c:pt>
                <c:pt idx="57">
                  <c:v>0.93805000611713951</c:v>
                </c:pt>
                <c:pt idx="58">
                  <c:v>0.93805715015956337</c:v>
                </c:pt>
                <c:pt idx="59">
                  <c:v>0.93670714753014706</c:v>
                </c:pt>
                <c:pt idx="60">
                  <c:v>0.93584287166595459</c:v>
                </c:pt>
                <c:pt idx="61">
                  <c:v>0.93468571560723446</c:v>
                </c:pt>
                <c:pt idx="62">
                  <c:v>0.93316427298954552</c:v>
                </c:pt>
                <c:pt idx="63">
                  <c:v>0.93150000061307636</c:v>
                </c:pt>
                <c:pt idx="64">
                  <c:v>0.93028570924486431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Graphs!$B$6</c:f>
              <c:strCache>
                <c:ptCount val="1"/>
                <c:pt idx="0">
                  <c:v>Cys29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Graphs!$C$15:$BW$15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2.314237023658163E-4</c:v>
                  </c:pt>
                  <c:pt idx="4">
                    <c:v>2.2360689390304878E-4</c:v>
                  </c:pt>
                  <c:pt idx="6">
                    <c:v>2.3678678633317639E-4</c:v>
                  </c:pt>
                  <c:pt idx="8">
                    <c:v>3.0054013704307222E-4</c:v>
                  </c:pt>
                  <c:pt idx="10">
                    <c:v>4.1239895978384497E-4</c:v>
                  </c:pt>
                  <c:pt idx="12">
                    <c:v>8.0233146346280143E-4</c:v>
                  </c:pt>
                  <c:pt idx="14">
                    <c:v>1.5541063233198485E-3</c:v>
                  </c:pt>
                  <c:pt idx="16">
                    <c:v>1.8699884270396889E-3</c:v>
                  </c:pt>
                  <c:pt idx="18">
                    <c:v>3.1494763154803996E-3</c:v>
                  </c:pt>
                  <c:pt idx="20">
                    <c:v>6.8917089898709672E-3</c:v>
                  </c:pt>
                  <c:pt idx="22">
                    <c:v>8.5384423282046339E-3</c:v>
                  </c:pt>
                  <c:pt idx="24">
                    <c:v>9.5447562721721838E-3</c:v>
                  </c:pt>
                  <c:pt idx="26">
                    <c:v>1.0083960924704378E-2</c:v>
                  </c:pt>
                  <c:pt idx="28">
                    <c:v>1.0536411592731278E-2</c:v>
                  </c:pt>
                  <c:pt idx="30">
                    <c:v>1.1726550046518344E-2</c:v>
                  </c:pt>
                  <c:pt idx="32">
                    <c:v>1.210427924530255E-2</c:v>
                  </c:pt>
                  <c:pt idx="34">
                    <c:v>1.2976130897732065E-2</c:v>
                  </c:pt>
                  <c:pt idx="36">
                    <c:v>1.3306719878982068E-2</c:v>
                  </c:pt>
                  <c:pt idx="38">
                    <c:v>1.2939563113231804E-2</c:v>
                  </c:pt>
                  <c:pt idx="40">
                    <c:v>1.1643580407258372E-2</c:v>
                  </c:pt>
                  <c:pt idx="42">
                    <c:v>1.0584229815984284E-2</c:v>
                  </c:pt>
                  <c:pt idx="44">
                    <c:v>9.3259618848816634E-3</c:v>
                  </c:pt>
                  <c:pt idx="46">
                    <c:v>8.097890280877533E-3</c:v>
                  </c:pt>
                  <c:pt idx="48">
                    <c:v>7.1925582408797623E-3</c:v>
                  </c:pt>
                  <c:pt idx="50">
                    <c:v>6.152191195196696E-3</c:v>
                  </c:pt>
                  <c:pt idx="52">
                    <c:v>5.6536401915644593E-3</c:v>
                  </c:pt>
                  <c:pt idx="54">
                    <c:v>3.6382756739168068E-3</c:v>
                  </c:pt>
                  <c:pt idx="56">
                    <c:v>2.668743584273079E-3</c:v>
                  </c:pt>
                  <c:pt idx="58">
                    <c:v>1.9878880748036717E-3</c:v>
                  </c:pt>
                  <c:pt idx="60">
                    <c:v>1.5917668959332186E-3</c:v>
                  </c:pt>
                  <c:pt idx="62">
                    <c:v>1.6798599634782131E-3</c:v>
                  </c:pt>
                  <c:pt idx="64">
                    <c:v>2.0903649517760052E-3</c:v>
                  </c:pt>
                  <c:pt idx="66">
                    <c:v>2.3731068652603159E-3</c:v>
                  </c:pt>
                  <c:pt idx="68">
                    <c:v>2.9117520381675257E-3</c:v>
                  </c:pt>
                  <c:pt idx="70">
                    <c:v>3.026981030232447E-3</c:v>
                  </c:pt>
                  <c:pt idx="72">
                    <c:v>3.1672550542330186E-3</c:v>
                  </c:pt>
                </c:numCache>
              </c:numRef>
            </c:plus>
            <c:minus>
              <c:numRef>
                <c:f>Graphs!$C$15:$BW$15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2.314237023658163E-4</c:v>
                  </c:pt>
                  <c:pt idx="4">
                    <c:v>2.2360689390304878E-4</c:v>
                  </c:pt>
                  <c:pt idx="6">
                    <c:v>2.3678678633317639E-4</c:v>
                  </c:pt>
                  <c:pt idx="8">
                    <c:v>3.0054013704307222E-4</c:v>
                  </c:pt>
                  <c:pt idx="10">
                    <c:v>4.1239895978384497E-4</c:v>
                  </c:pt>
                  <c:pt idx="12">
                    <c:v>8.0233146346280143E-4</c:v>
                  </c:pt>
                  <c:pt idx="14">
                    <c:v>1.5541063233198485E-3</c:v>
                  </c:pt>
                  <c:pt idx="16">
                    <c:v>1.8699884270396889E-3</c:v>
                  </c:pt>
                  <c:pt idx="18">
                    <c:v>3.1494763154803996E-3</c:v>
                  </c:pt>
                  <c:pt idx="20">
                    <c:v>6.8917089898709672E-3</c:v>
                  </c:pt>
                  <c:pt idx="22">
                    <c:v>8.5384423282046339E-3</c:v>
                  </c:pt>
                  <c:pt idx="24">
                    <c:v>9.5447562721721838E-3</c:v>
                  </c:pt>
                  <c:pt idx="26">
                    <c:v>1.0083960924704378E-2</c:v>
                  </c:pt>
                  <c:pt idx="28">
                    <c:v>1.0536411592731278E-2</c:v>
                  </c:pt>
                  <c:pt idx="30">
                    <c:v>1.1726550046518344E-2</c:v>
                  </c:pt>
                  <c:pt idx="32">
                    <c:v>1.210427924530255E-2</c:v>
                  </c:pt>
                  <c:pt idx="34">
                    <c:v>1.2976130897732065E-2</c:v>
                  </c:pt>
                  <c:pt idx="36">
                    <c:v>1.3306719878982068E-2</c:v>
                  </c:pt>
                  <c:pt idx="38">
                    <c:v>1.2939563113231804E-2</c:v>
                  </c:pt>
                  <c:pt idx="40">
                    <c:v>1.1643580407258372E-2</c:v>
                  </c:pt>
                  <c:pt idx="42">
                    <c:v>1.0584229815984284E-2</c:v>
                  </c:pt>
                  <c:pt idx="44">
                    <c:v>9.3259618848816634E-3</c:v>
                  </c:pt>
                  <c:pt idx="46">
                    <c:v>8.097890280877533E-3</c:v>
                  </c:pt>
                  <c:pt idx="48">
                    <c:v>7.1925582408797623E-3</c:v>
                  </c:pt>
                  <c:pt idx="50">
                    <c:v>6.152191195196696E-3</c:v>
                  </c:pt>
                  <c:pt idx="52">
                    <c:v>5.6536401915644593E-3</c:v>
                  </c:pt>
                  <c:pt idx="54">
                    <c:v>3.6382756739168068E-3</c:v>
                  </c:pt>
                  <c:pt idx="56">
                    <c:v>2.668743584273079E-3</c:v>
                  </c:pt>
                  <c:pt idx="58">
                    <c:v>1.9878880748036717E-3</c:v>
                  </c:pt>
                  <c:pt idx="60">
                    <c:v>1.5917668959332186E-3</c:v>
                  </c:pt>
                  <c:pt idx="62">
                    <c:v>1.6798599634782131E-3</c:v>
                  </c:pt>
                  <c:pt idx="64">
                    <c:v>2.0903649517760052E-3</c:v>
                  </c:pt>
                  <c:pt idx="66">
                    <c:v>2.3731068652603159E-3</c:v>
                  </c:pt>
                  <c:pt idx="68">
                    <c:v>2.9117520381675257E-3</c:v>
                  </c:pt>
                  <c:pt idx="70">
                    <c:v>3.026981030232447E-3</c:v>
                  </c:pt>
                  <c:pt idx="72">
                    <c:v>3.1672550542330186E-3</c:v>
                  </c:pt>
                </c:numCache>
              </c:numRef>
            </c:minus>
            <c:spPr>
              <a:ln>
                <a:solidFill>
                  <a:schemeClr val="accent2"/>
                </a:solidFill>
              </a:ln>
            </c:spPr>
          </c:errBars>
          <c:cat>
            <c:numRef>
              <c:f>Graphs!$C$1:$BO$1</c:f>
              <c:numCache>
                <c:formatCode>General</c:formatCode>
                <c:ptCount val="6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</c:numCache>
            </c:numRef>
          </c:cat>
          <c:val>
            <c:numRef>
              <c:f>Graphs!$C$6:$BO$6</c:f>
              <c:numCache>
                <c:formatCode>General</c:formatCode>
                <c:ptCount val="65"/>
                <c:pt idx="0">
                  <c:v>0</c:v>
                </c:pt>
                <c:pt idx="1">
                  <c:v>2.1000014884131296E-3</c:v>
                </c:pt>
                <c:pt idx="2">
                  <c:v>2.485714852809906E-3</c:v>
                </c:pt>
                <c:pt idx="3">
                  <c:v>2.7357148272651823E-3</c:v>
                </c:pt>
                <c:pt idx="4">
                  <c:v>3.60000027077551E-3</c:v>
                </c:pt>
                <c:pt idx="5">
                  <c:v>4.7928579151631642E-3</c:v>
                </c:pt>
                <c:pt idx="6">
                  <c:v>6.8071436669146553E-3</c:v>
                </c:pt>
                <c:pt idx="7">
                  <c:v>1.0114286094904069E-2</c:v>
                </c:pt>
                <c:pt idx="8">
                  <c:v>1.4821429337774127E-2</c:v>
                </c:pt>
                <c:pt idx="9">
                  <c:v>2.1728570972170271E-2</c:v>
                </c:pt>
                <c:pt idx="10">
                  <c:v>3.1657144427299624E-2</c:v>
                </c:pt>
                <c:pt idx="11">
                  <c:v>4.6071430402142788E-2</c:v>
                </c:pt>
                <c:pt idx="12">
                  <c:v>6.5764288817133337E-2</c:v>
                </c:pt>
                <c:pt idx="13">
                  <c:v>9.4257143991334211E-2</c:v>
                </c:pt>
                <c:pt idx="14">
                  <c:v>0.13002857246569238</c:v>
                </c:pt>
                <c:pt idx="15">
                  <c:v>0.17330000336681106</c:v>
                </c:pt>
                <c:pt idx="16">
                  <c:v>0.229378569339003</c:v>
                </c:pt>
                <c:pt idx="17">
                  <c:v>0.29212142846414035</c:v>
                </c:pt>
                <c:pt idx="18">
                  <c:v>0.35042142974478868</c:v>
                </c:pt>
                <c:pt idx="19">
                  <c:v>0.40692857440028884</c:v>
                </c:pt>
                <c:pt idx="20">
                  <c:v>0.45132143901927141</c:v>
                </c:pt>
                <c:pt idx="21">
                  <c:v>0.49738571367093509</c:v>
                </c:pt>
                <c:pt idx="22">
                  <c:v>0.5347857209188599</c:v>
                </c:pt>
                <c:pt idx="23">
                  <c:v>0.5713571427123888</c:v>
                </c:pt>
                <c:pt idx="24">
                  <c:v>0.60562856176069813</c:v>
                </c:pt>
                <c:pt idx="25">
                  <c:v>0.63521428512675437</c:v>
                </c:pt>
                <c:pt idx="26">
                  <c:v>0.66330000651734233</c:v>
                </c:pt>
                <c:pt idx="27">
                  <c:v>0.68807857696499153</c:v>
                </c:pt>
                <c:pt idx="28">
                  <c:v>0.71239286128963752</c:v>
                </c:pt>
                <c:pt idx="29">
                  <c:v>0.73600713589361744</c:v>
                </c:pt>
                <c:pt idx="30">
                  <c:v>0.75782857941729698</c:v>
                </c:pt>
                <c:pt idx="31">
                  <c:v>0.77902142384222584</c:v>
                </c:pt>
                <c:pt idx="32">
                  <c:v>0.79783572363001976</c:v>
                </c:pt>
                <c:pt idx="33">
                  <c:v>0.81404999643564235</c:v>
                </c:pt>
                <c:pt idx="34">
                  <c:v>0.82836428178208232</c:v>
                </c:pt>
                <c:pt idx="35">
                  <c:v>0.84249286034277515</c:v>
                </c:pt>
                <c:pt idx="36">
                  <c:v>0.85439285529511333</c:v>
                </c:pt>
                <c:pt idx="37">
                  <c:v>0.86750714587313804</c:v>
                </c:pt>
                <c:pt idx="38">
                  <c:v>0.87931429381881454</c:v>
                </c:pt>
                <c:pt idx="39">
                  <c:v>0.89075714669057315</c:v>
                </c:pt>
                <c:pt idx="40">
                  <c:v>0.90102856393371322</c:v>
                </c:pt>
                <c:pt idx="41">
                  <c:v>0.90944285371473865</c:v>
                </c:pt>
                <c:pt idx="42">
                  <c:v>0.91694287210702907</c:v>
                </c:pt>
                <c:pt idx="43">
                  <c:v>0.92362143631492355</c:v>
                </c:pt>
                <c:pt idx="44">
                  <c:v>0.92878573600734993</c:v>
                </c:pt>
                <c:pt idx="45">
                  <c:v>0.93339286425283985</c:v>
                </c:pt>
                <c:pt idx="46">
                  <c:v>0.93625714417014816</c:v>
                </c:pt>
                <c:pt idx="47">
                  <c:v>0.93825000418084026</c:v>
                </c:pt>
                <c:pt idx="48">
                  <c:v>0.9402214278067863</c:v>
                </c:pt>
                <c:pt idx="49">
                  <c:v>0.94205000038657882</c:v>
                </c:pt>
                <c:pt idx="50">
                  <c:v>0.94424999505281459</c:v>
                </c:pt>
                <c:pt idx="51">
                  <c:v>0.94490714903388717</c:v>
                </c:pt>
                <c:pt idx="52">
                  <c:v>0.94453571417502002</c:v>
                </c:pt>
                <c:pt idx="53">
                  <c:v>0.94540000706911098</c:v>
                </c:pt>
                <c:pt idx="54">
                  <c:v>0.9463285708001683</c:v>
                </c:pt>
                <c:pt idx="55">
                  <c:v>0.94556427747011196</c:v>
                </c:pt>
                <c:pt idx="56">
                  <c:v>0.94553572684526455</c:v>
                </c:pt>
                <c:pt idx="57">
                  <c:v>0.94505715263741374</c:v>
                </c:pt>
                <c:pt idx="58">
                  <c:v>0.94389284402132045</c:v>
                </c:pt>
                <c:pt idx="59">
                  <c:v>0.94271427286522747</c:v>
                </c:pt>
                <c:pt idx="60">
                  <c:v>0.94129286387137012</c:v>
                </c:pt>
                <c:pt idx="61">
                  <c:v>0.93927857599088138</c:v>
                </c:pt>
                <c:pt idx="62">
                  <c:v>0.93718570364373088</c:v>
                </c:pt>
                <c:pt idx="63">
                  <c:v>0.93525714427232753</c:v>
                </c:pt>
                <c:pt idx="64">
                  <c:v>0.93327855957405925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Graphs!$B$7</c:f>
              <c:strCache>
                <c:ptCount val="1"/>
                <c:pt idx="0">
                  <c:v>Tyr29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Graphs!$C$16:$BW$16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1.3161084449551049E-4</c:v>
                  </c:pt>
                  <c:pt idx="4">
                    <c:v>1.4852248611168386E-4</c:v>
                  </c:pt>
                  <c:pt idx="6">
                    <c:v>1.674713431536164E-4</c:v>
                  </c:pt>
                  <c:pt idx="8">
                    <c:v>2.7892440002865045E-4</c:v>
                  </c:pt>
                  <c:pt idx="10">
                    <c:v>4.5983339702657621E-4</c:v>
                  </c:pt>
                  <c:pt idx="12">
                    <c:v>9.0830513821783527E-4</c:v>
                  </c:pt>
                  <c:pt idx="14">
                    <c:v>1.6921699546767618E-3</c:v>
                  </c:pt>
                  <c:pt idx="16">
                    <c:v>2.0093694984048083E-3</c:v>
                  </c:pt>
                  <c:pt idx="18">
                    <c:v>2.8625345864308309E-3</c:v>
                  </c:pt>
                  <c:pt idx="20">
                    <c:v>6.5632388335644899E-3</c:v>
                  </c:pt>
                  <c:pt idx="22">
                    <c:v>7.6465168450879717E-3</c:v>
                  </c:pt>
                  <c:pt idx="24">
                    <c:v>8.6379091820808964E-3</c:v>
                  </c:pt>
                  <c:pt idx="26">
                    <c:v>9.7585171873148524E-3</c:v>
                  </c:pt>
                  <c:pt idx="28">
                    <c:v>1.0211838156533986E-2</c:v>
                  </c:pt>
                  <c:pt idx="30">
                    <c:v>1.0627688511218836E-2</c:v>
                  </c:pt>
                  <c:pt idx="32">
                    <c:v>1.1135496100302742E-2</c:v>
                  </c:pt>
                  <c:pt idx="34">
                    <c:v>1.1802005312622457E-2</c:v>
                  </c:pt>
                  <c:pt idx="36">
                    <c:v>1.2376664161173809E-2</c:v>
                  </c:pt>
                  <c:pt idx="38">
                    <c:v>1.2877827227184549E-2</c:v>
                  </c:pt>
                  <c:pt idx="40">
                    <c:v>1.2506304335788105E-2</c:v>
                  </c:pt>
                  <c:pt idx="42">
                    <c:v>1.1532227681849267E-2</c:v>
                  </c:pt>
                  <c:pt idx="44">
                    <c:v>1.0112240064078373E-2</c:v>
                  </c:pt>
                  <c:pt idx="46">
                    <c:v>8.7196851835710729E-3</c:v>
                  </c:pt>
                  <c:pt idx="48">
                    <c:v>7.7929747328924137E-3</c:v>
                  </c:pt>
                  <c:pt idx="50">
                    <c:v>6.3520743808484761E-3</c:v>
                  </c:pt>
                  <c:pt idx="52">
                    <c:v>5.1334799034884054E-3</c:v>
                  </c:pt>
                  <c:pt idx="54">
                    <c:v>4.7202597994792823E-3</c:v>
                  </c:pt>
                  <c:pt idx="56">
                    <c:v>4.0556708229619685E-3</c:v>
                  </c:pt>
                  <c:pt idx="58">
                    <c:v>3.7063250052747081E-3</c:v>
                  </c:pt>
                  <c:pt idx="60">
                    <c:v>3.1910846224725898E-3</c:v>
                  </c:pt>
                  <c:pt idx="62">
                    <c:v>2.7866773147656541E-3</c:v>
                  </c:pt>
                  <c:pt idx="64">
                    <c:v>2.607005299882891E-3</c:v>
                  </c:pt>
                  <c:pt idx="66">
                    <c:v>2.5953005887906842E-3</c:v>
                  </c:pt>
                  <c:pt idx="68">
                    <c:v>2.5599473104661189E-3</c:v>
                  </c:pt>
                  <c:pt idx="70">
                    <c:v>2.3945844903551852E-3</c:v>
                  </c:pt>
                  <c:pt idx="72">
                    <c:v>2.4555492204765814E-3</c:v>
                  </c:pt>
                </c:numCache>
              </c:numRef>
            </c:plus>
            <c:minus>
              <c:numRef>
                <c:f>Graphs!$C$16:$BW$16</c:f>
                <c:numCache>
                  <c:formatCode>General</c:formatCode>
                  <c:ptCount val="73"/>
                  <c:pt idx="0">
                    <c:v>0</c:v>
                  </c:pt>
                  <c:pt idx="2">
                    <c:v>1.3161084449551049E-4</c:v>
                  </c:pt>
                  <c:pt idx="4">
                    <c:v>1.4852248611168386E-4</c:v>
                  </c:pt>
                  <c:pt idx="6">
                    <c:v>1.674713431536164E-4</c:v>
                  </c:pt>
                  <c:pt idx="8">
                    <c:v>2.7892440002865045E-4</c:v>
                  </c:pt>
                  <c:pt idx="10">
                    <c:v>4.5983339702657621E-4</c:v>
                  </c:pt>
                  <c:pt idx="12">
                    <c:v>9.0830513821783527E-4</c:v>
                  </c:pt>
                  <c:pt idx="14">
                    <c:v>1.6921699546767618E-3</c:v>
                  </c:pt>
                  <c:pt idx="16">
                    <c:v>2.0093694984048083E-3</c:v>
                  </c:pt>
                  <c:pt idx="18">
                    <c:v>2.8625345864308309E-3</c:v>
                  </c:pt>
                  <c:pt idx="20">
                    <c:v>6.5632388335644899E-3</c:v>
                  </c:pt>
                  <c:pt idx="22">
                    <c:v>7.6465168450879717E-3</c:v>
                  </c:pt>
                  <c:pt idx="24">
                    <c:v>8.6379091820808964E-3</c:v>
                  </c:pt>
                  <c:pt idx="26">
                    <c:v>9.7585171873148524E-3</c:v>
                  </c:pt>
                  <c:pt idx="28">
                    <c:v>1.0211838156533986E-2</c:v>
                  </c:pt>
                  <c:pt idx="30">
                    <c:v>1.0627688511218836E-2</c:v>
                  </c:pt>
                  <c:pt idx="32">
                    <c:v>1.1135496100302742E-2</c:v>
                  </c:pt>
                  <c:pt idx="34">
                    <c:v>1.1802005312622457E-2</c:v>
                  </c:pt>
                  <c:pt idx="36">
                    <c:v>1.2376664161173809E-2</c:v>
                  </c:pt>
                  <c:pt idx="38">
                    <c:v>1.2877827227184549E-2</c:v>
                  </c:pt>
                  <c:pt idx="40">
                    <c:v>1.2506304335788105E-2</c:v>
                  </c:pt>
                  <c:pt idx="42">
                    <c:v>1.1532227681849267E-2</c:v>
                  </c:pt>
                  <c:pt idx="44">
                    <c:v>1.0112240064078373E-2</c:v>
                  </c:pt>
                  <c:pt idx="46">
                    <c:v>8.7196851835710729E-3</c:v>
                  </c:pt>
                  <c:pt idx="48">
                    <c:v>7.7929747328924137E-3</c:v>
                  </c:pt>
                  <c:pt idx="50">
                    <c:v>6.3520743808484761E-3</c:v>
                  </c:pt>
                  <c:pt idx="52">
                    <c:v>5.1334799034884054E-3</c:v>
                  </c:pt>
                  <c:pt idx="54">
                    <c:v>4.7202597994792823E-3</c:v>
                  </c:pt>
                  <c:pt idx="56">
                    <c:v>4.0556708229619685E-3</c:v>
                  </c:pt>
                  <c:pt idx="58">
                    <c:v>3.7063250052747081E-3</c:v>
                  </c:pt>
                  <c:pt idx="60">
                    <c:v>3.1910846224725898E-3</c:v>
                  </c:pt>
                  <c:pt idx="62">
                    <c:v>2.7866773147656541E-3</c:v>
                  </c:pt>
                  <c:pt idx="64">
                    <c:v>2.607005299882891E-3</c:v>
                  </c:pt>
                  <c:pt idx="66">
                    <c:v>2.5953005887906842E-3</c:v>
                  </c:pt>
                  <c:pt idx="68">
                    <c:v>2.5599473104661189E-3</c:v>
                  </c:pt>
                  <c:pt idx="70">
                    <c:v>2.3945844903551852E-3</c:v>
                  </c:pt>
                  <c:pt idx="72">
                    <c:v>2.4555492204765814E-3</c:v>
                  </c:pt>
                </c:numCache>
              </c:numRef>
            </c:minus>
            <c:spPr>
              <a:ln>
                <a:solidFill>
                  <a:schemeClr val="accent1"/>
                </a:solidFill>
              </a:ln>
            </c:spPr>
          </c:errBars>
          <c:cat>
            <c:numRef>
              <c:f>Graphs!$C$1:$BO$1</c:f>
              <c:numCache>
                <c:formatCode>General</c:formatCode>
                <c:ptCount val="65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</c:numCache>
            </c:numRef>
          </c:cat>
          <c:val>
            <c:numRef>
              <c:f>Graphs!$C$7:$BO$7</c:f>
              <c:numCache>
                <c:formatCode>General</c:formatCode>
                <c:ptCount val="65"/>
                <c:pt idx="0">
                  <c:v>0</c:v>
                </c:pt>
                <c:pt idx="1">
                  <c:v>1.9714289477893283E-3</c:v>
                </c:pt>
                <c:pt idx="2">
                  <c:v>2.3499993341309683E-3</c:v>
                </c:pt>
                <c:pt idx="3">
                  <c:v>2.4071420942034932E-3</c:v>
                </c:pt>
                <c:pt idx="4">
                  <c:v>3.1214281916619241E-3</c:v>
                </c:pt>
                <c:pt idx="5">
                  <c:v>4.1214286216668611E-3</c:v>
                </c:pt>
                <c:pt idx="6">
                  <c:v>5.885715463331857E-3</c:v>
                </c:pt>
                <c:pt idx="7">
                  <c:v>8.7571426161698832E-3</c:v>
                </c:pt>
                <c:pt idx="8">
                  <c:v>1.287142825978152E-2</c:v>
                </c:pt>
                <c:pt idx="9">
                  <c:v>1.9028571035180859E-2</c:v>
                </c:pt>
                <c:pt idx="10">
                  <c:v>2.7921426509107953E-2</c:v>
                </c:pt>
                <c:pt idx="11">
                  <c:v>4.1135713458061308E-2</c:v>
                </c:pt>
                <c:pt idx="12">
                  <c:v>5.9021428227424698E-2</c:v>
                </c:pt>
                <c:pt idx="13">
                  <c:v>8.494999898331515E-2</c:v>
                </c:pt>
                <c:pt idx="14">
                  <c:v>0.11935714419398999</c:v>
                </c:pt>
                <c:pt idx="15">
                  <c:v>0.16123571566173014</c:v>
                </c:pt>
                <c:pt idx="16">
                  <c:v>0.21347857160227648</c:v>
                </c:pt>
                <c:pt idx="17">
                  <c:v>0.2763071400778635</c:v>
                </c:pt>
                <c:pt idx="18">
                  <c:v>0.3375785712684905</c:v>
                </c:pt>
                <c:pt idx="19">
                  <c:v>0.39906428115708498</c:v>
                </c:pt>
                <c:pt idx="20">
                  <c:v>0.44706429328237274</c:v>
                </c:pt>
                <c:pt idx="21">
                  <c:v>0.494614281824657</c:v>
                </c:pt>
                <c:pt idx="22">
                  <c:v>0.53514285172734954</c:v>
                </c:pt>
                <c:pt idx="23">
                  <c:v>0.57355714695794258</c:v>
                </c:pt>
                <c:pt idx="24">
                  <c:v>0.60864999464580005</c:v>
                </c:pt>
                <c:pt idx="25">
                  <c:v>0.64039286119597316</c:v>
                </c:pt>
                <c:pt idx="26">
                  <c:v>0.66874999659402046</c:v>
                </c:pt>
                <c:pt idx="27">
                  <c:v>0.69276428648403721</c:v>
                </c:pt>
                <c:pt idx="28">
                  <c:v>0.71595714773450592</c:v>
                </c:pt>
                <c:pt idx="29">
                  <c:v>0.73901428495134636</c:v>
                </c:pt>
                <c:pt idx="30">
                  <c:v>0.76062142423221057</c:v>
                </c:pt>
                <c:pt idx="31">
                  <c:v>0.78058571049145298</c:v>
                </c:pt>
                <c:pt idx="32">
                  <c:v>0.79908571072987156</c:v>
                </c:pt>
                <c:pt idx="33">
                  <c:v>0.81674285871641972</c:v>
                </c:pt>
                <c:pt idx="34">
                  <c:v>0.83257857816559933</c:v>
                </c:pt>
                <c:pt idx="35">
                  <c:v>0.84747142451150081</c:v>
                </c:pt>
                <c:pt idx="36">
                  <c:v>0.86161430392946514</c:v>
                </c:pt>
                <c:pt idx="37">
                  <c:v>0.87547856143542702</c:v>
                </c:pt>
                <c:pt idx="38">
                  <c:v>0.88766428402491981</c:v>
                </c:pt>
                <c:pt idx="39">
                  <c:v>0.8985571478094373</c:v>
                </c:pt>
                <c:pt idx="40">
                  <c:v>0.90623571617262699</c:v>
                </c:pt>
                <c:pt idx="41">
                  <c:v>0.91374999710491722</c:v>
                </c:pt>
                <c:pt idx="42">
                  <c:v>0.9196285690580096</c:v>
                </c:pt>
                <c:pt idx="43">
                  <c:v>0.92562858121735714</c:v>
                </c:pt>
                <c:pt idx="44">
                  <c:v>0.9310142738478524</c:v>
                </c:pt>
                <c:pt idx="45">
                  <c:v>0.93550000871930805</c:v>
                </c:pt>
                <c:pt idx="46">
                  <c:v>0.93995715039117</c:v>
                </c:pt>
                <c:pt idx="47">
                  <c:v>0.94210714527538841</c:v>
                </c:pt>
                <c:pt idx="48">
                  <c:v>0.94424286058970863</c:v>
                </c:pt>
                <c:pt idx="49">
                  <c:v>0.94534999983651302</c:v>
                </c:pt>
                <c:pt idx="50">
                  <c:v>0.94666429076875958</c:v>
                </c:pt>
                <c:pt idx="51">
                  <c:v>0.9472714236804417</c:v>
                </c:pt>
                <c:pt idx="52">
                  <c:v>0.94749285919325688</c:v>
                </c:pt>
                <c:pt idx="53">
                  <c:v>0.94622856804302757</c:v>
                </c:pt>
                <c:pt idx="54">
                  <c:v>0.94544999514307293</c:v>
                </c:pt>
                <c:pt idx="55">
                  <c:v>0.94383571403367184</c:v>
                </c:pt>
                <c:pt idx="56">
                  <c:v>0.94327858090400696</c:v>
                </c:pt>
                <c:pt idx="57">
                  <c:v>0.941528571503503</c:v>
                </c:pt>
                <c:pt idx="58">
                  <c:v>0.93981427380016869</c:v>
                </c:pt>
                <c:pt idx="59">
                  <c:v>0.93840000033378601</c:v>
                </c:pt>
                <c:pt idx="60">
                  <c:v>0.93645713584763668</c:v>
                </c:pt>
                <c:pt idx="61">
                  <c:v>0.93477855835642132</c:v>
                </c:pt>
                <c:pt idx="62">
                  <c:v>0.93309286236763</c:v>
                </c:pt>
                <c:pt idx="63">
                  <c:v>0.93117857405117577</c:v>
                </c:pt>
                <c:pt idx="64">
                  <c:v>0.9290071427822113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7109504"/>
        <c:axId val="227132160"/>
      </c:lineChart>
      <c:catAx>
        <c:axId val="2271095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(h)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27132160"/>
        <c:crosses val="autoZero"/>
        <c:auto val="1"/>
        <c:lblAlgn val="ctr"/>
        <c:lblOffset val="100"/>
        <c:tickLblSkip val="8"/>
        <c:tickMarkSkip val="8"/>
        <c:noMultiLvlLbl val="0"/>
      </c:catAx>
      <c:valAx>
        <c:axId val="227132160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Culture density (OD 600)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27109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075116908730297"/>
          <c:y val="2.7202036058682717E-2"/>
          <c:w val="0.19136086504811897"/>
          <c:h val="0.236688692677177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S7. Growth measurements in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E.coli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strains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harboring genomic </a:t>
            </a:r>
            <a:r>
              <a:rPr lang="en-US" sz="1200" b="1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hokB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versions.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coli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MG1655-EcM2.1 strain harboring three genomic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hokB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versions: WT (green), constitutively edited (Cys29- red) and non-editable (Tyr29- blue) demonstrated no difference in their growth or yield.</a:t>
            </a:r>
          </a:p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8904070"/>
              </p:ext>
            </p:extLst>
          </p:nvPr>
        </p:nvGraphicFramePr>
        <p:xfrm>
          <a:off x="914400" y="838200"/>
          <a:ext cx="7315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61178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61</Words>
  <Application>Microsoft Office PowerPoint</Application>
  <PresentationFormat>‫הצגה על המסך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69</cp:revision>
  <dcterms:created xsi:type="dcterms:W3CDTF">2016-12-01T10:56:30Z</dcterms:created>
  <dcterms:modified xsi:type="dcterms:W3CDTF">2017-07-22T15:15:22Z</dcterms:modified>
</cp:coreProperties>
</file>