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715" autoAdjust="0"/>
  </p:normalViewPr>
  <p:slideViewPr>
    <p:cSldViewPr>
      <p:cViewPr varScale="1">
        <p:scale>
          <a:sx n="76" d="100"/>
          <a:sy n="76" d="100"/>
        </p:scale>
        <p:origin x="-168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125F-958C-405F-886A-5434ACA4550E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956DC-3D18-455B-AE06-14AF872C2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 Fig S6. Structural prediction of genome encoded hok peptides.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structure of all peptides contain an alpha helix at the N-terminus which is predicted to be anchored to the membrane and two beta strands at the C-terminus that are located at the periplasm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Poulsen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 1991)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956DC-3D18-455B-AE06-14AF872C26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16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3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C:\Users\danbary\Dropbox\1Tzachi\1_RDD Landscape in bacteria\pic_Ecoli\Raptor X\hokD_3D_predict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703228" y="3721853"/>
            <a:ext cx="2471737" cy="171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danbary\Dropbox\1Tzachi\1_RDD Landscape in bacteria\pic_Ecoli\Raptor X\hokE_3D_predicte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64434">
            <a:off x="4598341" y="3928954"/>
            <a:ext cx="2382838" cy="173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danbary\Dropbox\1Tzachi\1_RDD Landscape in bacteria\pic_Ecoli\Raptor X\hokA_3D_predicted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" y="1320801"/>
            <a:ext cx="2505075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danbary\Dropbox\1Tzachi\1_RDD Landscape in bacteria\pic_Ecoli\Raptor X\hokB_3D_predicte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215005" y="1295400"/>
            <a:ext cx="2190750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danbary\Dropbox\1Tzachi\1_RDD Landscape in bacteria\pic_Ecoli\Raptor X\hokC_3D_predicted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08099"/>
            <a:ext cx="2190750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47800" y="1219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hokA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1219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hokB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3657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hokD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1219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hokC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3657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hokE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0899" y="2027236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588574" y="2746374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62605" y="2044787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38439" y="2763925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753350" y="1588532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556557" y="2217736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642813" y="4794935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304394" y="339256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267430" y="5294079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882291" y="44958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53396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69</Words>
  <Application>Microsoft Office PowerPoint</Application>
  <PresentationFormat>‫הצגה על המסך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Dan BY</dc:creator>
  <cp:lastModifiedBy>Dan BY</cp:lastModifiedBy>
  <cp:revision>68</cp:revision>
  <dcterms:created xsi:type="dcterms:W3CDTF">2016-12-01T10:56:30Z</dcterms:created>
  <dcterms:modified xsi:type="dcterms:W3CDTF">2017-07-20T13:08:53Z</dcterms:modified>
</cp:coreProperties>
</file>