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5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Fig S3. Sanger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sequencing validated the presence of a mutation in </a:t>
            </a:r>
            <a:r>
              <a:rPr lang="en-US" sz="1200" b="1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tadA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(T2697699G, D64E), introduced by MAGE. 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mutation recode a GAT (D) into a GAG (E) codon.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14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7/22/2017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anbary\Dropbox\1Tzachi\11_RDD_Manuscript\Revision\tadA_mut_Sanger_validation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995487"/>
            <a:ext cx="58293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own Arrow 224"/>
          <p:cNvSpPr/>
          <p:nvPr/>
        </p:nvSpPr>
        <p:spPr bwMode="auto">
          <a:xfrm flipH="1">
            <a:off x="4334724" y="1641284"/>
            <a:ext cx="407808" cy="327934"/>
          </a:xfrm>
          <a:prstGeom prst="down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41148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64463" y="4953000"/>
            <a:ext cx="3215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 pitchFamily="49" charset="0"/>
              </a:rPr>
              <a:t>G A </a:t>
            </a:r>
            <a:r>
              <a:rPr lang="en-US" b="1" dirty="0" smtClean="0">
                <a:latin typeface="Courier" pitchFamily="49" charset="0"/>
              </a:rPr>
              <a:t>T (D) &gt; </a:t>
            </a:r>
            <a:r>
              <a:rPr lang="en-US" dirty="0" smtClean="0">
                <a:latin typeface="Courier" pitchFamily="49" charset="0"/>
              </a:rPr>
              <a:t>G A </a:t>
            </a:r>
            <a:r>
              <a:rPr lang="en-US" b="1" dirty="0" smtClean="0">
                <a:latin typeface="Courier" pitchFamily="49" charset="0"/>
              </a:rPr>
              <a:t>G (E)</a:t>
            </a:r>
            <a:endParaRPr lang="en-US" b="1" dirty="0">
              <a:latin typeface="Courier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56852" y="1995487"/>
            <a:ext cx="875520" cy="28670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8544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53</Words>
  <Application>Microsoft Office PowerPoint</Application>
  <PresentationFormat>‫הצגה על המסך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69</cp:revision>
  <dcterms:created xsi:type="dcterms:W3CDTF">2016-12-01T10:56:30Z</dcterms:created>
  <dcterms:modified xsi:type="dcterms:W3CDTF">2017-07-22T15:14:50Z</dcterms:modified>
</cp:coreProperties>
</file>