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1" r:id="rId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6715" autoAdjust="0"/>
  </p:normalViewPr>
  <p:slideViewPr>
    <p:cSldViewPr>
      <p:cViewPr varScale="1">
        <p:scale>
          <a:sx n="76" d="100"/>
          <a:sy n="76" d="100"/>
        </p:scale>
        <p:origin x="-1680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עליונה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A5125F-958C-405F-886A-5434ACA4550E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מציין מיקום של תמונת שקופית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מציין מיקום של הערו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1956DC-3D18-455B-AE06-14AF872C26B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1280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Supplemental Fig S2. The edited site is embedded within a loop at the RNA secondary structure level. 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RNA secondary structure modeling (Using the Vienna RNA website: http://rna.tbi.univie.ac.at/) of all edited genes is shown.  Gene names are under their corresponding structure. Arrow heads mark the edited sites.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898085-547F-474E-9E4B-519A47BB8B1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9270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766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9768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3215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3128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4124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29310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916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92821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0227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58730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2281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en-US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en-US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73978D-B65C-4974-AE3B-F0AB714A0F7D}" type="datetimeFigureOut">
              <a:rPr lang="en-US" smtClean="0"/>
              <a:t>7/20/2017</a:t>
            </a:fld>
            <a:endParaRPr lang="en-US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17FC2-0E7F-4D2E-811D-FAEB3B01E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6596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18" Type="http://schemas.openxmlformats.org/officeDocument/2006/relationships/image" Target="../media/image16.tif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5" Type="http://schemas.openxmlformats.org/officeDocument/2006/relationships/image" Target="../media/image1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Relationship Id="rId1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20327" y="1916668"/>
            <a:ext cx="81227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hokC                  </a:t>
            </a:r>
            <a:r>
              <a:rPr lang="en-US" dirty="0" err="1" smtClean="0"/>
              <a:t>speD</a:t>
            </a:r>
            <a:r>
              <a:rPr lang="en-US" dirty="0" smtClean="0"/>
              <a:t>                              262906                          </a:t>
            </a:r>
            <a:r>
              <a:rPr lang="en-US" dirty="0" err="1" smtClean="0"/>
              <a:t>ppiD</a:t>
            </a:r>
            <a:r>
              <a:rPr lang="en-US" dirty="0" smtClean="0"/>
              <a:t>                            hokE</a:t>
            </a:r>
            <a:endParaRPr lang="en-US" dirty="0"/>
          </a:p>
        </p:txBody>
      </p:sp>
      <p:pic>
        <p:nvPicPr>
          <p:cNvPr id="1061" name="Picture 37" descr="C:\Users\danbary\Dropbox\1Tzachi\1_RDD Landscape in bacteria\RNA_Fold\hokC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27" r="32692"/>
          <a:stretch/>
        </p:blipFill>
        <p:spPr bwMode="auto">
          <a:xfrm>
            <a:off x="697584" y="103187"/>
            <a:ext cx="902616" cy="1801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2" name="Picture 38" descr="C:\Users\danbary\Dropbox\1Tzachi\1_RDD Landscape in bacteria\RNA_Fold\speD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60" r="26898"/>
          <a:stretch/>
        </p:blipFill>
        <p:spPr bwMode="auto">
          <a:xfrm>
            <a:off x="2077256" y="103187"/>
            <a:ext cx="1123144" cy="1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3" name="Picture 39" descr="C:\Users\danbary\Dropbox\1Tzachi\1_RDD Landscape in bacteria\RNA_Fold\262906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62" y="101615"/>
            <a:ext cx="2496531" cy="186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4" name="Picture 40" descr="C:\Users\danbary\Dropbox\1Tzachi\1_RDD Landscape in bacteria\RNA_Fold\ppiD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25"/>
          <a:stretch/>
        </p:blipFill>
        <p:spPr bwMode="auto">
          <a:xfrm>
            <a:off x="5976594" y="103187"/>
            <a:ext cx="1699401" cy="1801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5" name="Picture 41" descr="C:\Users\danbary\Dropbox\1Tzachi\1_RDD Landscape in bacteria\RNA_Fold\hokE.pn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88"/>
          <a:stretch/>
        </p:blipFill>
        <p:spPr bwMode="auto">
          <a:xfrm>
            <a:off x="7824247" y="103187"/>
            <a:ext cx="1748647" cy="1801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6" name="Picture 42" descr="C:\Users\danbary\Dropbox\1Tzachi\1_RDD Landscape in bacteria\RNA_Fold\mpaA.pn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91"/>
          <a:stretch/>
        </p:blipFill>
        <p:spPr bwMode="auto">
          <a:xfrm>
            <a:off x="782424" y="2228655"/>
            <a:ext cx="1351175" cy="1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914400" y="4050268"/>
            <a:ext cx="7863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mpaA</a:t>
            </a:r>
            <a:r>
              <a:rPr lang="en-US" dirty="0" smtClean="0"/>
              <a:t>                 hokD                         tRNA-</a:t>
            </a:r>
            <a:r>
              <a:rPr lang="en-US" dirty="0" err="1" smtClean="0"/>
              <a:t>Arg</a:t>
            </a:r>
            <a:r>
              <a:rPr lang="en-US" dirty="0" smtClean="0"/>
              <a:t>                       </a:t>
            </a:r>
            <a:r>
              <a:rPr lang="en-US" dirty="0" err="1" smtClean="0"/>
              <a:t>clpB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ttdR</a:t>
            </a:r>
            <a:endParaRPr lang="en-US" dirty="0"/>
          </a:p>
        </p:txBody>
      </p:sp>
      <p:pic>
        <p:nvPicPr>
          <p:cNvPr id="1068" name="Picture 44" descr="C:\Users\danbary\Dropbox\1Tzachi\1_RDD Landscape in bacteria\RNA_Fold\hokD.pn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73"/>
          <a:stretch/>
        </p:blipFill>
        <p:spPr bwMode="auto">
          <a:xfrm>
            <a:off x="2286000" y="2228655"/>
            <a:ext cx="1234641" cy="1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69" name="Picture 45" descr="C:\Users\danbary\Dropbox\1Tzachi\1_RDD Landscape in bacteria\RNA_Fold\clpB.pn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15"/>
          <a:stretch/>
        </p:blipFill>
        <p:spPr bwMode="auto">
          <a:xfrm>
            <a:off x="6297105" y="2228655"/>
            <a:ext cx="1326070" cy="1831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0" name="Picture 46" descr="C:\Users\danbary\Dropbox\1Tzachi\1_RDD Landscape in bacteria\RNA_Fold\ttdR.pn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90"/>
          <a:stretch/>
        </p:blipFill>
        <p:spPr bwMode="auto">
          <a:xfrm>
            <a:off x="7824247" y="2228654"/>
            <a:ext cx="1319753" cy="1817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TextBox 50"/>
          <p:cNvSpPr txBox="1"/>
          <p:nvPr/>
        </p:nvSpPr>
        <p:spPr>
          <a:xfrm>
            <a:off x="914400" y="6248400"/>
            <a:ext cx="79994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3485194                  </a:t>
            </a:r>
            <a:r>
              <a:rPr lang="en-US" dirty="0" err="1" smtClean="0"/>
              <a:t>nudE</a:t>
            </a:r>
            <a:r>
              <a:rPr lang="en-US" dirty="0" smtClean="0"/>
              <a:t>                            </a:t>
            </a:r>
            <a:r>
              <a:rPr lang="en-US" dirty="0" err="1" smtClean="0"/>
              <a:t>ilvC</a:t>
            </a:r>
            <a:r>
              <a:rPr lang="en-US" dirty="0" smtClean="0"/>
              <a:t>                       3965663                    </a:t>
            </a:r>
            <a:r>
              <a:rPr lang="en-US" dirty="0" err="1" smtClean="0"/>
              <a:t>treC</a:t>
            </a:r>
            <a:endParaRPr lang="en-US" dirty="0"/>
          </a:p>
        </p:txBody>
      </p:sp>
      <p:pic>
        <p:nvPicPr>
          <p:cNvPr id="1071" name="Picture 47" descr="C:\Users\danbary\Dropbox\1Tzachi\1_RDD Landscape in bacteria\RNA_Fold\3485194.pn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88" y="4419600"/>
            <a:ext cx="1820068" cy="18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2" name="Picture 48" descr="C:\Users\danbary\Dropbox\1Tzachi\1_RDD Landscape in bacteria\RNA_Fold\nudE.png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97"/>
          <a:stretch/>
        </p:blipFill>
        <p:spPr bwMode="auto">
          <a:xfrm>
            <a:off x="2405473" y="4419600"/>
            <a:ext cx="1319594" cy="1820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3" name="Picture 49" descr="C:\Users\danbary\Dropbox\1Tzachi\1_RDD Landscape in bacteria\RNA_Fold\ilvC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0716" y="4432300"/>
            <a:ext cx="1816100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4" name="Picture 50" descr="C:\Users\danbary\Dropbox\1Tzachi\1_RDD Landscape in bacteria\RNA_Fold\3965663.png"/>
          <p:cNvPicPr>
            <a:picLocks noChangeAspect="1" noChangeArrowheads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51"/>
          <a:stretch/>
        </p:blipFill>
        <p:spPr bwMode="auto">
          <a:xfrm>
            <a:off x="6089714" y="4419600"/>
            <a:ext cx="1293585" cy="182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76" name="Picture 52" descr="C:\Users\danbary\Dropbox\1Tzachi\1_RDD Landscape in bacteria\RNA_Fold\treC_2.png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4855" y="4432300"/>
            <a:ext cx="1929145" cy="1816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Isosceles Triangle 5"/>
          <p:cNvSpPr/>
          <p:nvPr/>
        </p:nvSpPr>
        <p:spPr>
          <a:xfrm rot="3303586">
            <a:off x="986549" y="1842259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Isosceles Triangle 60"/>
          <p:cNvSpPr/>
          <p:nvPr/>
        </p:nvSpPr>
        <p:spPr>
          <a:xfrm rot="3303586">
            <a:off x="2447027" y="1848416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Isosceles Triangle 61"/>
          <p:cNvSpPr/>
          <p:nvPr/>
        </p:nvSpPr>
        <p:spPr>
          <a:xfrm rot="3303586">
            <a:off x="4573729" y="1835716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Isosceles Triangle 62"/>
          <p:cNvSpPr/>
          <p:nvPr/>
        </p:nvSpPr>
        <p:spPr>
          <a:xfrm rot="3303586">
            <a:off x="6415927" y="1835716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Isosceles Triangle 63"/>
          <p:cNvSpPr/>
          <p:nvPr/>
        </p:nvSpPr>
        <p:spPr>
          <a:xfrm rot="3303586">
            <a:off x="8347354" y="1835716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/>
          <p:cNvSpPr/>
          <p:nvPr/>
        </p:nvSpPr>
        <p:spPr>
          <a:xfrm rot="3303586">
            <a:off x="8149234" y="3969316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Isosceles Triangle 65"/>
          <p:cNvSpPr/>
          <p:nvPr/>
        </p:nvSpPr>
        <p:spPr>
          <a:xfrm rot="3303586">
            <a:off x="2439730" y="3985971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Isosceles Triangle 67"/>
          <p:cNvSpPr/>
          <p:nvPr/>
        </p:nvSpPr>
        <p:spPr>
          <a:xfrm rot="3303586">
            <a:off x="1041581" y="3998044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Isosceles Triangle 68"/>
          <p:cNvSpPr/>
          <p:nvPr/>
        </p:nvSpPr>
        <p:spPr>
          <a:xfrm rot="18357650">
            <a:off x="6638263" y="3937516"/>
            <a:ext cx="84174" cy="14720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Isosceles Triangle 69"/>
          <p:cNvSpPr/>
          <p:nvPr/>
        </p:nvSpPr>
        <p:spPr>
          <a:xfrm rot="3303586">
            <a:off x="1044219" y="6175839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Isosceles Triangle 70"/>
          <p:cNvSpPr/>
          <p:nvPr/>
        </p:nvSpPr>
        <p:spPr>
          <a:xfrm rot="3303586">
            <a:off x="2738689" y="6112343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Isosceles Triangle 71"/>
          <p:cNvSpPr/>
          <p:nvPr/>
        </p:nvSpPr>
        <p:spPr>
          <a:xfrm rot="3303586">
            <a:off x="4765954" y="6141408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Isosceles Triangle 72"/>
          <p:cNvSpPr/>
          <p:nvPr/>
        </p:nvSpPr>
        <p:spPr>
          <a:xfrm rot="3303586">
            <a:off x="6492127" y="6150835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Isosceles Triangle 74"/>
          <p:cNvSpPr/>
          <p:nvPr/>
        </p:nvSpPr>
        <p:spPr>
          <a:xfrm rot="18357650">
            <a:off x="7981293" y="5840330"/>
            <a:ext cx="84174" cy="147206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475840" y="1447800"/>
            <a:ext cx="7151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Rectangle 77"/>
          <p:cNvSpPr/>
          <p:nvPr/>
        </p:nvSpPr>
        <p:spPr>
          <a:xfrm>
            <a:off x="3933040" y="5715000"/>
            <a:ext cx="7151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Rectangle 78"/>
          <p:cNvSpPr/>
          <p:nvPr/>
        </p:nvSpPr>
        <p:spPr>
          <a:xfrm>
            <a:off x="76200" y="5715000"/>
            <a:ext cx="7151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1" name="Picture 2" descr="C:\Users\danbary\Dropbox\1Tzachi\1_RDD Landscape in bacteria\RNA_Fold\argQ.png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040" y="2337885"/>
            <a:ext cx="1760949" cy="176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/>
          <p:cNvSpPr/>
          <p:nvPr/>
        </p:nvSpPr>
        <p:spPr>
          <a:xfrm>
            <a:off x="3704440" y="3587752"/>
            <a:ext cx="715160" cy="4572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/>
          <p:cNvSpPr/>
          <p:nvPr/>
        </p:nvSpPr>
        <p:spPr>
          <a:xfrm rot="3303586">
            <a:off x="4327483" y="3991894"/>
            <a:ext cx="95719" cy="15127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4" name="קבוצה 43"/>
          <p:cNvGrpSpPr/>
          <p:nvPr/>
        </p:nvGrpSpPr>
        <p:grpSpPr>
          <a:xfrm>
            <a:off x="1497510" y="6595302"/>
            <a:ext cx="1093290" cy="262698"/>
            <a:chOff x="1306667" y="6581775"/>
            <a:chExt cx="1093290" cy="262698"/>
          </a:xfrm>
        </p:grpSpPr>
        <p:pic>
          <p:nvPicPr>
            <p:cNvPr id="45" name="Picture 2" descr="C:\Users\Dan\Desktop\Dropbox\1Tzachi\11_RDD_Manuscript\Additional files\colour legend RNA fold.tif"/>
            <p:cNvPicPr>
              <a:picLocks noChangeAspect="1" noChangeArrowheads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27610" y="6666190"/>
              <a:ext cx="854075" cy="1084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" name="TextBox 46"/>
            <p:cNvSpPr txBox="1"/>
            <p:nvPr/>
          </p:nvSpPr>
          <p:spPr>
            <a:xfrm>
              <a:off x="2255014" y="6581775"/>
              <a:ext cx="1449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/>
                <a:t>1</a:t>
              </a: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306667" y="6582863"/>
              <a:ext cx="144943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100" dirty="0" smtClean="0"/>
                <a:t>0</a:t>
              </a:r>
              <a:endParaRPr lang="en-US" sz="1100" dirty="0"/>
            </a:p>
          </p:txBody>
        </p:sp>
      </p:grpSp>
      <p:sp>
        <p:nvSpPr>
          <p:cNvPr id="49" name="TextBox 48"/>
          <p:cNvSpPr txBox="1"/>
          <p:nvPr/>
        </p:nvSpPr>
        <p:spPr>
          <a:xfrm>
            <a:off x="0" y="6581001"/>
            <a:ext cx="169982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Base-pair probabilities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957553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1197</TotalTime>
  <Words>76</Words>
  <Application>Microsoft Office PowerPoint</Application>
  <PresentationFormat>‫הצגה על המסך (4:3)</PresentationFormat>
  <Paragraphs>8</Paragraphs>
  <Slides>1</Slides>
  <Notes>1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</dc:title>
  <dc:creator>Dan BY</dc:creator>
  <cp:lastModifiedBy>Dan BY</cp:lastModifiedBy>
  <cp:revision>68</cp:revision>
  <dcterms:created xsi:type="dcterms:W3CDTF">2016-12-01T10:56:30Z</dcterms:created>
  <dcterms:modified xsi:type="dcterms:W3CDTF">2017-07-20T13:06:51Z</dcterms:modified>
</cp:coreProperties>
</file>