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Fig S10. Verification of hokB-Tyr29 version expression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 single bacterium resolution.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Image was obtain from un-induced samples (no arabinose - ARA-) and induced sample (arabinose 0.2% - ARA+). mCherry-hokB-Tyr29 expression is only visible upon adding arabinose. Cells were grown for 3.5 hours and induced for 1 hour (in the induced samples).</a:t>
            </a:r>
            <a:endParaRPr lang="en-US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91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D:\Microscope_20174020\Fig for Paper\Tyr29_ARA+_v2_Merge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526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38600" y="3810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</a:rPr>
              <a:t>Tyr29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pic>
        <p:nvPicPr>
          <p:cNvPr id="8" name="Picture 8" descr="D:\Microscope_20174020\Fig for Paper\Tyr29_ARA-_Merge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86000" y="1383268"/>
            <a:ext cx="762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ARA-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0" y="1383268"/>
            <a:ext cx="762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ARA+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723314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68</Words>
  <Application>Microsoft Office PowerPoint</Application>
  <PresentationFormat>‫הצגה על המסך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68</cp:revision>
  <dcterms:created xsi:type="dcterms:W3CDTF">2016-12-01T10:56:30Z</dcterms:created>
  <dcterms:modified xsi:type="dcterms:W3CDTF">2017-07-20T13:10:12Z</dcterms:modified>
</cp:coreProperties>
</file>