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f" ContentType="image/tif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2" r:id="rId2"/>
    <p:sldId id="257" r:id="rId3"/>
    <p:sldId id="258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94" d="100"/>
          <a:sy n="94" d="100"/>
        </p:scale>
        <p:origin x="-992" y="-104"/>
      </p:cViewPr>
      <p:guideLst>
        <p:guide orient="horz" pos="2378"/>
        <p:guide pos="284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51015-48A4-D44D-B143-FE51EEF3E2DF}" type="datetimeFigureOut">
              <a:rPr lang="en-US" smtClean="0"/>
              <a:t>9/13/13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28576-8172-9745-810E-35107FD52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942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328576-8172-9745-810E-35107FD52BC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339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7FB2-6FE0-CE4F-AF4C-F8C6BC89B889}" type="datetimeFigureOut">
              <a:rPr lang="en-US" smtClean="0"/>
              <a:t>9/13/13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DA10-1E47-6449-BD8F-3EB4BE173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02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7FB2-6FE0-CE4F-AF4C-F8C6BC89B889}" type="datetimeFigureOut">
              <a:rPr lang="en-US" smtClean="0"/>
              <a:t>9/13/13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DA10-1E47-6449-BD8F-3EB4BE173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189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7FB2-6FE0-CE4F-AF4C-F8C6BC89B889}" type="datetimeFigureOut">
              <a:rPr lang="en-US" smtClean="0"/>
              <a:t>9/13/13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DA10-1E47-6449-BD8F-3EB4BE173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24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7FB2-6FE0-CE4F-AF4C-F8C6BC89B889}" type="datetimeFigureOut">
              <a:rPr lang="en-US" smtClean="0"/>
              <a:t>9/13/13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DA10-1E47-6449-BD8F-3EB4BE173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95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7FB2-6FE0-CE4F-AF4C-F8C6BC89B889}" type="datetimeFigureOut">
              <a:rPr lang="en-US" smtClean="0"/>
              <a:t>9/13/13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DA10-1E47-6449-BD8F-3EB4BE173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86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7FB2-6FE0-CE4F-AF4C-F8C6BC89B889}" type="datetimeFigureOut">
              <a:rPr lang="en-US" smtClean="0"/>
              <a:t>9/13/13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DA10-1E47-6449-BD8F-3EB4BE173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85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7FB2-6FE0-CE4F-AF4C-F8C6BC89B889}" type="datetimeFigureOut">
              <a:rPr lang="en-US" smtClean="0"/>
              <a:t>9/13/13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DA10-1E47-6449-BD8F-3EB4BE173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42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7FB2-6FE0-CE4F-AF4C-F8C6BC89B889}" type="datetimeFigureOut">
              <a:rPr lang="en-US" smtClean="0"/>
              <a:t>9/13/13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DA10-1E47-6449-BD8F-3EB4BE173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09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7FB2-6FE0-CE4F-AF4C-F8C6BC89B889}" type="datetimeFigureOut">
              <a:rPr lang="en-US" smtClean="0"/>
              <a:t>9/13/13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DA10-1E47-6449-BD8F-3EB4BE173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737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7FB2-6FE0-CE4F-AF4C-F8C6BC89B889}" type="datetimeFigureOut">
              <a:rPr lang="en-US" smtClean="0"/>
              <a:t>9/13/13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DA10-1E47-6449-BD8F-3EB4BE173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84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7FB2-6FE0-CE4F-AF4C-F8C6BC89B889}" type="datetimeFigureOut">
              <a:rPr lang="en-US" smtClean="0"/>
              <a:t>9/13/13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DA10-1E47-6449-BD8F-3EB4BE173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93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47FB2-6FE0-CE4F-AF4C-F8C6BC89B889}" type="datetimeFigureOut">
              <a:rPr lang="en-US" smtClean="0"/>
              <a:t>9/13/13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6DA10-1E47-6449-BD8F-3EB4BE173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742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tif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Macintosh%20HD:Users:lchen:Desktop:TIGRA_SV_paper:prepresub:SupFiguresTables_2010Mar17.doc!OLE_LINK2" TargetMode="External"/><Relationship Id="rId5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Macintosh%20HD:Users:lchen:Desktop:TIGRA:tigra_doc.doc!OLE_LINK3" TargetMode="External"/><Relationship Id="rId4" Type="http://schemas.openxmlformats.org/officeDocument/2006/relationships/image" Target="../media/image3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Macintosh%20HD:Users:lchen:Desktop:TIGRA_SV_paper:prepresub:SupFiguresTables_2010Mar17.doc!OLE_LINK4" TargetMode="External"/><Relationship Id="rId4" Type="http://schemas.openxmlformats.org/officeDocument/2006/relationships/image" Target="../media/image4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Supplementary Figure </a:t>
            </a:r>
            <a:r>
              <a:rPr lang="en-US" dirty="0" smtClean="0"/>
              <a:t>1</a:t>
            </a:r>
            <a:endParaRPr lang="en-US" dirty="0"/>
          </a:p>
        </p:txBody>
      </p:sp>
      <p:pic>
        <p:nvPicPr>
          <p:cNvPr id="3" name="Picture 2" descr="Assembly_homology_bias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01" y="1445008"/>
            <a:ext cx="7114465" cy="38712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44721" y="5302560"/>
            <a:ext cx="5966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0    20     100    200    400   1000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5189" y="5630927"/>
            <a:ext cx="2639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Breakpoint homology (</a:t>
            </a:r>
            <a:r>
              <a:rPr lang="en-US" dirty="0" err="1" smtClean="0"/>
              <a:t>bp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-882881" y="3625920"/>
            <a:ext cx="3417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Fraction of breakpoints assembled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01266" y="5946937"/>
            <a:ext cx="7675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Homology measured by </a:t>
            </a:r>
            <a:r>
              <a:rPr lang="en-US" sz="1200" dirty="0" err="1" smtClean="0"/>
              <a:t>Fosmid</a:t>
            </a:r>
            <a:r>
              <a:rPr lang="en-US" sz="1200" dirty="0" smtClean="0"/>
              <a:t> ESP in Kidd et al. Cell (2010), </a:t>
            </a:r>
          </a:p>
          <a:p>
            <a:r>
              <a:rPr lang="en-US" sz="1200" dirty="0" smtClean="0"/>
              <a:t>562 deletion breakpoints were included in this experiment. Assessed were 8 low coverage samples in the 1000G Phase 3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34227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828800" y="1943145"/>
          <a:ext cx="548640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Document" r:id="rId4" imgW="5486400" imgH="2514600" progId="Word.Document.12">
                  <p:link updateAutomatic="1"/>
                </p:oleObj>
              </mc:Choice>
              <mc:Fallback>
                <p:oleObj name="Document" r:id="rId4" imgW="5486400" imgH="2514600" progId="Word.Document.12">
                  <p:link updateAutomatic="1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943145"/>
                        <a:ext cx="5486400" cy="251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Supplementary Figure </a:t>
            </a:r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392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1301750" y="1358900"/>
          <a:ext cx="6540500" cy="414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Document" r:id="rId3" imgW="6540500" imgH="4140200" progId="Word.Document.12">
                  <p:link updateAutomatic="1"/>
                </p:oleObj>
              </mc:Choice>
              <mc:Fallback>
                <p:oleObj name="Document" r:id="rId3" imgW="6540500" imgH="4140200" progId="Word.Document.12">
                  <p:link updateAutomatic="1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1358900"/>
                        <a:ext cx="6540500" cy="414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Supplementary Figure </a:t>
            </a:r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32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Supplementary Figure </a:t>
            </a:r>
            <a:r>
              <a:rPr lang="en-US" dirty="0" smtClean="0"/>
              <a:t>4</a:t>
            </a:r>
            <a:endParaRPr lang="en-US" dirty="0"/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428749" y="2283198"/>
            <a:ext cx="5790637" cy="2291603"/>
            <a:chOff x="710" y="2208"/>
            <a:chExt cx="2775" cy="1056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710" y="2448"/>
              <a:ext cx="2775" cy="576"/>
              <a:chOff x="714" y="2448"/>
              <a:chExt cx="2933" cy="576"/>
            </a:xfrm>
          </p:grpSpPr>
          <p:sp>
            <p:nvSpPr>
              <p:cNvPr id="11" name="Oval 3"/>
              <p:cNvSpPr>
                <a:spLocks noChangeArrowheads="1"/>
              </p:cNvSpPr>
              <p:nvPr/>
            </p:nvSpPr>
            <p:spPr bwMode="auto">
              <a:xfrm>
                <a:off x="2125" y="2602"/>
                <a:ext cx="466" cy="245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80808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none" lIns="91440" tIns="0" rIns="9144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mbria" charset="0"/>
                    <a:ea typeface="ÇlÇr ñæí©" charset="0"/>
                  </a:rPr>
                  <a:t>Repeat</a:t>
                </a: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" name="Oval 4"/>
              <p:cNvSpPr>
                <a:spLocks noChangeArrowheads="1"/>
              </p:cNvSpPr>
              <p:nvPr/>
            </p:nvSpPr>
            <p:spPr bwMode="auto">
              <a:xfrm>
                <a:off x="714" y="2448"/>
                <a:ext cx="547" cy="154"/>
              </a:xfrm>
              <a:prstGeom prst="ellipse">
                <a:avLst/>
              </a:prstGeom>
              <a:solidFill>
                <a:srgbClr val="BBE0E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80808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none" lIns="91440" tIns="0" rIns="9144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mbria" charset="0"/>
                    <a:ea typeface="ÇlÇr ñæí©" charset="0"/>
                  </a:rPr>
                  <a:t>Unique1</a:t>
                </a: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3" name="Oval 5"/>
              <p:cNvSpPr>
                <a:spLocks noChangeArrowheads="1"/>
              </p:cNvSpPr>
              <p:nvPr/>
            </p:nvSpPr>
            <p:spPr bwMode="auto">
              <a:xfrm>
                <a:off x="714" y="2870"/>
                <a:ext cx="547" cy="154"/>
              </a:xfrm>
              <a:prstGeom prst="ellipse">
                <a:avLst/>
              </a:prstGeom>
              <a:solidFill>
                <a:srgbClr val="BBE0E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80808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none" lIns="91440" tIns="0" rIns="9144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mbria" charset="0"/>
                    <a:ea typeface="ÇlÇr ñæí©" charset="0"/>
                  </a:rPr>
                  <a:t>Unique2</a:t>
                </a: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4" name="Oval 6"/>
              <p:cNvSpPr>
                <a:spLocks noChangeArrowheads="1"/>
              </p:cNvSpPr>
              <p:nvPr/>
            </p:nvSpPr>
            <p:spPr bwMode="auto">
              <a:xfrm>
                <a:off x="3098" y="2448"/>
                <a:ext cx="549" cy="154"/>
              </a:xfrm>
              <a:prstGeom prst="ellipse">
                <a:avLst/>
              </a:prstGeom>
              <a:solidFill>
                <a:srgbClr val="BBE0E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80808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none" lIns="91440" tIns="0" rIns="9144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mbria" charset="0"/>
                    <a:ea typeface="ÇlÇr ñæí©" charset="0"/>
                  </a:rPr>
                  <a:t>Unique3</a:t>
                </a: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" name="Oval 7"/>
              <p:cNvSpPr>
                <a:spLocks noChangeArrowheads="1"/>
              </p:cNvSpPr>
              <p:nvPr/>
            </p:nvSpPr>
            <p:spPr bwMode="auto">
              <a:xfrm>
                <a:off x="3098" y="2870"/>
                <a:ext cx="549" cy="154"/>
              </a:xfrm>
              <a:prstGeom prst="ellipse">
                <a:avLst/>
              </a:prstGeom>
              <a:solidFill>
                <a:srgbClr val="BBE0E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80808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none" lIns="91440" tIns="0" rIns="9144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mbria" charset="0"/>
                    <a:ea typeface="ÇlÇr ñæí©" charset="0"/>
                  </a:rPr>
                  <a:t>Unique4</a:t>
                </a: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cxnSp>
            <p:nvCxnSpPr>
              <p:cNvPr id="4104" name="AutoShape 8"/>
              <p:cNvCxnSpPr>
                <a:cxnSpLocks noChangeShapeType="1"/>
                <a:stCxn id="11" idx="7"/>
                <a:endCxn id="14" idx="2"/>
              </p:cNvCxnSpPr>
              <p:nvPr/>
            </p:nvCxnSpPr>
            <p:spPr bwMode="auto">
              <a:xfrm flipV="1">
                <a:off x="2523" y="2525"/>
                <a:ext cx="575" cy="11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80808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5" name="AutoShape 9"/>
              <p:cNvCxnSpPr>
                <a:cxnSpLocks noChangeShapeType="1"/>
                <a:stCxn id="11" idx="5"/>
                <a:endCxn id="15" idx="2"/>
              </p:cNvCxnSpPr>
              <p:nvPr/>
            </p:nvCxnSpPr>
            <p:spPr bwMode="auto">
              <a:xfrm>
                <a:off x="2523" y="2811"/>
                <a:ext cx="575" cy="13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80808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6" name="AutoShape 10"/>
              <p:cNvCxnSpPr>
                <a:cxnSpLocks noChangeShapeType="1"/>
                <a:stCxn id="12" idx="6"/>
                <a:endCxn id="11" idx="1"/>
              </p:cNvCxnSpPr>
              <p:nvPr/>
            </p:nvCxnSpPr>
            <p:spPr bwMode="auto">
              <a:xfrm>
                <a:off x="1261" y="2525"/>
                <a:ext cx="932" cy="11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80808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7" name="AutoShape 11"/>
              <p:cNvCxnSpPr>
                <a:cxnSpLocks noChangeShapeType="1"/>
                <a:stCxn id="13" idx="6"/>
                <a:endCxn id="11" idx="3"/>
              </p:cNvCxnSpPr>
              <p:nvPr/>
            </p:nvCxnSpPr>
            <p:spPr bwMode="auto">
              <a:xfrm flipV="1">
                <a:off x="1261" y="2811"/>
                <a:ext cx="932" cy="13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80808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1200" y="2208"/>
              <a:ext cx="2208" cy="336"/>
              <a:chOff x="1248" y="2160"/>
              <a:chExt cx="2208" cy="336"/>
            </a:xfrm>
          </p:grpSpPr>
          <p:grpSp>
            <p:nvGrpSpPr>
              <p:cNvPr id="9" name="Group 13"/>
              <p:cNvGrpSpPr>
                <a:grpSpLocks/>
              </p:cNvGrpSpPr>
              <p:nvPr/>
            </p:nvGrpSpPr>
            <p:grpSpPr bwMode="auto">
              <a:xfrm>
                <a:off x="1248" y="2256"/>
                <a:ext cx="2208" cy="240"/>
                <a:chOff x="1200" y="2256"/>
                <a:chExt cx="2208" cy="240"/>
              </a:xfrm>
            </p:grpSpPr>
            <p:cxnSp>
              <p:nvCxnSpPr>
                <p:cNvPr id="4110" name="AutoShape 14"/>
                <p:cNvCxnSpPr>
                  <a:cxnSpLocks noChangeShapeType="1"/>
                </p:cNvCxnSpPr>
                <p:nvPr/>
              </p:nvCxnSpPr>
              <p:spPr bwMode="auto">
                <a:xfrm>
                  <a:off x="1200" y="2304"/>
                  <a:ext cx="1104" cy="192"/>
                </a:xfrm>
                <a:prstGeom prst="curvedConnector3">
                  <a:avLst>
                    <a:gd name="adj1" fmla="val 63315"/>
                  </a:avLst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80808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11" name="AutoShape 15"/>
                <p:cNvCxnSpPr>
                  <a:cxnSpLocks noChangeShapeType="1"/>
                </p:cNvCxnSpPr>
                <p:nvPr/>
              </p:nvCxnSpPr>
              <p:spPr bwMode="auto">
                <a:xfrm rot="10800000" flipV="1">
                  <a:off x="2304" y="2256"/>
                  <a:ext cx="1104" cy="240"/>
                </a:xfrm>
                <a:prstGeom prst="curvedConnector3">
                  <a:avLst>
                    <a:gd name="adj1" fmla="val 64130"/>
                  </a:avLst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80808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10" name="Group 16"/>
              <p:cNvGrpSpPr>
                <a:grpSpLocks/>
              </p:cNvGrpSpPr>
              <p:nvPr/>
            </p:nvGrpSpPr>
            <p:grpSpPr bwMode="auto">
              <a:xfrm>
                <a:off x="1248" y="2160"/>
                <a:ext cx="2208" cy="240"/>
                <a:chOff x="1200" y="2256"/>
                <a:chExt cx="2208" cy="240"/>
              </a:xfrm>
            </p:grpSpPr>
            <p:cxnSp>
              <p:nvCxnSpPr>
                <p:cNvPr id="4113" name="AutoShape 17"/>
                <p:cNvCxnSpPr>
                  <a:cxnSpLocks noChangeShapeType="1"/>
                </p:cNvCxnSpPr>
                <p:nvPr/>
              </p:nvCxnSpPr>
              <p:spPr bwMode="auto">
                <a:xfrm>
                  <a:off x="1200" y="2304"/>
                  <a:ext cx="1104" cy="192"/>
                </a:xfrm>
                <a:prstGeom prst="curvedConnector3">
                  <a:avLst>
                    <a:gd name="adj1" fmla="val 63315"/>
                  </a:avLst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80808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14" name="AutoShape 18"/>
                <p:cNvCxnSpPr>
                  <a:cxnSpLocks noChangeShapeType="1"/>
                </p:cNvCxnSpPr>
                <p:nvPr/>
              </p:nvCxnSpPr>
              <p:spPr bwMode="auto">
                <a:xfrm rot="10800000" flipV="1">
                  <a:off x="2304" y="2256"/>
                  <a:ext cx="1104" cy="240"/>
                </a:xfrm>
                <a:prstGeom prst="curvedConnector3">
                  <a:avLst>
                    <a:gd name="adj1" fmla="val 64130"/>
                  </a:avLst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80808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</p:cxnSp>
          </p:grpSp>
        </p:grpSp>
        <p:grpSp>
          <p:nvGrpSpPr>
            <p:cNvPr id="6" name="Group 19"/>
            <p:cNvGrpSpPr>
              <a:grpSpLocks/>
            </p:cNvGrpSpPr>
            <p:nvPr/>
          </p:nvGrpSpPr>
          <p:grpSpPr bwMode="auto">
            <a:xfrm rot="10800000">
              <a:off x="1200" y="2928"/>
              <a:ext cx="2208" cy="336"/>
              <a:chOff x="1248" y="2160"/>
              <a:chExt cx="2208" cy="336"/>
            </a:xfrm>
          </p:grpSpPr>
          <p:grpSp>
            <p:nvGrpSpPr>
              <p:cNvPr id="7" name="Group 20"/>
              <p:cNvGrpSpPr>
                <a:grpSpLocks/>
              </p:cNvGrpSpPr>
              <p:nvPr/>
            </p:nvGrpSpPr>
            <p:grpSpPr bwMode="auto">
              <a:xfrm>
                <a:off x="1248" y="2256"/>
                <a:ext cx="2208" cy="240"/>
                <a:chOff x="1200" y="2256"/>
                <a:chExt cx="2208" cy="240"/>
              </a:xfrm>
            </p:grpSpPr>
            <p:cxnSp>
              <p:nvCxnSpPr>
                <p:cNvPr id="4117" name="AutoShape 21"/>
                <p:cNvCxnSpPr>
                  <a:cxnSpLocks noChangeShapeType="1"/>
                </p:cNvCxnSpPr>
                <p:nvPr/>
              </p:nvCxnSpPr>
              <p:spPr bwMode="auto">
                <a:xfrm>
                  <a:off x="1200" y="2304"/>
                  <a:ext cx="1104" cy="192"/>
                </a:xfrm>
                <a:prstGeom prst="curvedConnector3">
                  <a:avLst>
                    <a:gd name="adj1" fmla="val 63315"/>
                  </a:avLst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80808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18" name="AutoShape 22"/>
                <p:cNvCxnSpPr>
                  <a:cxnSpLocks noChangeShapeType="1"/>
                </p:cNvCxnSpPr>
                <p:nvPr/>
              </p:nvCxnSpPr>
              <p:spPr bwMode="auto">
                <a:xfrm rot="10800000" flipV="1">
                  <a:off x="2304" y="2256"/>
                  <a:ext cx="1104" cy="240"/>
                </a:xfrm>
                <a:prstGeom prst="curvedConnector3">
                  <a:avLst>
                    <a:gd name="adj1" fmla="val 64130"/>
                  </a:avLst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80808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8" name="Group 23"/>
              <p:cNvGrpSpPr>
                <a:grpSpLocks/>
              </p:cNvGrpSpPr>
              <p:nvPr/>
            </p:nvGrpSpPr>
            <p:grpSpPr bwMode="auto">
              <a:xfrm>
                <a:off x="1248" y="2160"/>
                <a:ext cx="2208" cy="240"/>
                <a:chOff x="1200" y="2256"/>
                <a:chExt cx="2208" cy="240"/>
              </a:xfrm>
            </p:grpSpPr>
            <p:cxnSp>
              <p:nvCxnSpPr>
                <p:cNvPr id="4120" name="AutoShape 24"/>
                <p:cNvCxnSpPr>
                  <a:cxnSpLocks noChangeShapeType="1"/>
                </p:cNvCxnSpPr>
                <p:nvPr/>
              </p:nvCxnSpPr>
              <p:spPr bwMode="auto">
                <a:xfrm>
                  <a:off x="1200" y="2304"/>
                  <a:ext cx="1104" cy="192"/>
                </a:xfrm>
                <a:prstGeom prst="curvedConnector3">
                  <a:avLst>
                    <a:gd name="adj1" fmla="val 63315"/>
                  </a:avLst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80808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21" name="AutoShape 25"/>
                <p:cNvCxnSpPr>
                  <a:cxnSpLocks noChangeShapeType="1"/>
                </p:cNvCxnSpPr>
                <p:nvPr/>
              </p:nvCxnSpPr>
              <p:spPr bwMode="auto">
                <a:xfrm rot="10800000" flipV="1">
                  <a:off x="2304" y="2256"/>
                  <a:ext cx="1104" cy="240"/>
                </a:xfrm>
                <a:prstGeom prst="curvedConnector3">
                  <a:avLst>
                    <a:gd name="adj1" fmla="val 64130"/>
                  </a:avLst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80808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</p:cxnSp>
          </p:grpSp>
        </p:grpSp>
      </p:grpSp>
    </p:spTree>
    <p:extLst>
      <p:ext uri="{BB962C8B-B14F-4D97-AF65-F5344CB8AC3E}">
        <p14:creationId xmlns:p14="http://schemas.microsoft.com/office/powerpoint/2010/main" val="3952138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1828800" y="1339850"/>
          <a:ext cx="5486400" cy="417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Document" r:id="rId3" imgW="5486400" imgH="4178300" progId="Word.Document.12">
                  <p:link updateAutomatic="1"/>
                </p:oleObj>
              </mc:Choice>
              <mc:Fallback>
                <p:oleObj name="Document" r:id="rId3" imgW="5486400" imgH="4178300" progId="Word.Document.12">
                  <p:link updateAutomatic="1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339850"/>
                        <a:ext cx="5486400" cy="417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Supplementary Figure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4703" y="1672353"/>
            <a:ext cx="113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4703" y="2398244"/>
            <a:ext cx="878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Contigs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4703" y="3709081"/>
            <a:ext cx="113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4703" y="4312081"/>
            <a:ext cx="878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Contigs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04188" y="1303021"/>
            <a:ext cx="1121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homology</a:t>
            </a:r>
            <a:endParaRPr lang="en-US" dirty="0"/>
          </a:p>
        </p:txBody>
      </p:sp>
      <p:cxnSp>
        <p:nvCxnSpPr>
          <p:cNvPr id="10" name="Straight Arrow Connector 9"/>
          <p:cNvCxnSpPr>
            <a:stCxn id="4" idx="2"/>
          </p:cNvCxnSpPr>
          <p:nvPr/>
        </p:nvCxnSpPr>
        <p:spPr>
          <a:xfrm flipH="1">
            <a:off x="3386540" y="1672353"/>
            <a:ext cx="178465" cy="1502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2798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76</Words>
  <Application>Microsoft Macintosh PowerPoint</Application>
  <PresentationFormat>On-screen Show (4:3)</PresentationFormat>
  <Paragraphs>21</Paragraphs>
  <Slides>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Office Theme</vt:lpstr>
      <vt:lpstr>Macintosh HD:Users:lchen:Desktop:TIGRA_SV_paper:prepresub:SupFiguresTables_2010Mar17.doc!OLE_LINK2</vt:lpstr>
      <vt:lpstr>Macintosh HD:Users:lchen:Desktop:TIGRA:tigra_doc.doc!OLE_LINK3</vt:lpstr>
      <vt:lpstr>Macintosh HD:Users:lchen:Desktop:TIGRA_SV_paper:prepresub:SupFiguresTables_2010Mar17.doc!OLE_LINK4</vt:lpstr>
      <vt:lpstr>Supplementary Figure 1</vt:lpstr>
      <vt:lpstr>Supplementary Figure 2</vt:lpstr>
      <vt:lpstr>Supplementary Figure 3</vt:lpstr>
      <vt:lpstr>Supplementary Figure 4</vt:lpstr>
      <vt:lpstr>Supplementary Figure 5</vt:lpstr>
    </vt:vector>
  </TitlesOfParts>
  <Company>MDACC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 Chen</dc:creator>
  <cp:lastModifiedBy>Ken Chen</cp:lastModifiedBy>
  <cp:revision>17</cp:revision>
  <dcterms:created xsi:type="dcterms:W3CDTF">2013-06-07T14:46:21Z</dcterms:created>
  <dcterms:modified xsi:type="dcterms:W3CDTF">2013-09-13T16:13:07Z</dcterms:modified>
</cp:coreProperties>
</file>