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29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BC8-6602-44BC-A565-33361F179BAB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0ED6C-5927-4E5D-96D9-B1853C834C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</a:t>
            </a:r>
            <a:endParaRPr lang="en-US" dirty="0"/>
          </a:p>
        </p:txBody>
      </p:sp>
      <p:pic>
        <p:nvPicPr>
          <p:cNvPr id="3" name="Picture 2" descr="C:\Users\adam\Dropbox\hhk\colon1_plots_hori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r="4235"/>
          <a:stretch/>
        </p:blipFill>
        <p:spPr bwMode="auto">
          <a:xfrm>
            <a:off x="0" y="1066799"/>
            <a:ext cx="9144000" cy="41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7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S2</a:t>
            </a:r>
            <a:endParaRPr lang="en-US" dirty="0"/>
          </a:p>
        </p:txBody>
      </p:sp>
      <p:pic>
        <p:nvPicPr>
          <p:cNvPr id="3" name="Picture 2" descr="C:\Users\adam\Dropbox\hhk\colon2_plots_hori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r="4117"/>
          <a:stretch/>
        </p:blipFill>
        <p:spPr bwMode="auto">
          <a:xfrm>
            <a:off x="0" y="1069848"/>
            <a:ext cx="9143999" cy="416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romatogram1_edit5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438"/>
            <a:ext cx="91440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S3A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S3</a:t>
            </a:r>
            <a:endParaRPr lang="en-US" dirty="0"/>
          </a:p>
        </p:txBody>
      </p:sp>
      <p:pic>
        <p:nvPicPr>
          <p:cNvPr id="3" name="Picture 2" descr="SNPs figure for publication2"/>
          <p:cNvPicPr/>
          <p:nvPr/>
        </p:nvPicPr>
        <p:blipFill>
          <a:blip r:embed="rId2" cstate="print"/>
          <a:srcRect l="10906" t="56250" r="15730"/>
          <a:stretch>
            <a:fillRect/>
          </a:stretch>
        </p:blipFill>
        <p:spPr bwMode="auto">
          <a:xfrm>
            <a:off x="533400" y="10668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5105400" y="3352800"/>
            <a:ext cx="1524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Szilvia</dc:creator>
  <cp:lastModifiedBy>adam</cp:lastModifiedBy>
  <cp:revision>9</cp:revision>
  <dcterms:created xsi:type="dcterms:W3CDTF">2012-08-01T20:46:49Z</dcterms:created>
  <dcterms:modified xsi:type="dcterms:W3CDTF">2012-08-14T21:19:19Z</dcterms:modified>
</cp:coreProperties>
</file>