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88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70AE0-506F-4492-9D65-410313656DA8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6629E-9F80-4001-A804-0C145934548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7945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6629E-9F80-4001-A804-0C1459345481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998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883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1464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3077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41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62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5179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5543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847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7484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62799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9844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F4FB9-1969-47B2-B6B9-28147F2157DC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2B3EB-8F93-4140-AB42-23B4B17BB57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5270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2" t="9344" r="31603" b="5185"/>
          <a:stretch/>
        </p:blipFill>
        <p:spPr bwMode="auto">
          <a:xfrm>
            <a:off x="139605" y="179512"/>
            <a:ext cx="6529755" cy="8792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4086" y="293812"/>
            <a:ext cx="31771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/>
              <a:t>A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332656" y="4706724"/>
            <a:ext cx="31771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 smtClean="0"/>
              <a:t>B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44620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Jack</cp:lastModifiedBy>
  <cp:revision>1</cp:revision>
  <dcterms:created xsi:type="dcterms:W3CDTF">2012-02-10T07:27:11Z</dcterms:created>
  <dcterms:modified xsi:type="dcterms:W3CDTF">2012-02-10T07:29:26Z</dcterms:modified>
</cp:coreProperties>
</file>