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0186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2436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860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7069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571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244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8539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1093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977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5005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7259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C6A09-804F-405B-BFD3-76417B92124C}" type="datetimeFigureOut">
              <a:rPr lang="en-CA" smtClean="0"/>
              <a:t>11/02/2012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580BE-633E-4F22-A9BA-FC84E08A46B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883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04"/>
          <a:stretch/>
        </p:blipFill>
        <p:spPr>
          <a:xfrm>
            <a:off x="107504" y="548680"/>
            <a:ext cx="8919647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38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</dc:creator>
  <cp:lastModifiedBy>Jack</cp:lastModifiedBy>
  <cp:revision>2</cp:revision>
  <dcterms:created xsi:type="dcterms:W3CDTF">2012-02-12T03:06:41Z</dcterms:created>
  <dcterms:modified xsi:type="dcterms:W3CDTF">2012-02-12T07:33:59Z</dcterms:modified>
</cp:coreProperties>
</file>