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42C96-D096-48EB-9E7D-E3EBF6FB3D70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72ECA-CBF5-4B5C-8A25-9038098A2B2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2978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72ECA-CBF5-4B5C-8A25-9038098A2B2E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41759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3414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5136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6927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8519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5492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1434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2790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1964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360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423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228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97513-CAFB-4E28-8E96-8E2EC7DBB986}" type="datetimeFigureOut">
              <a:rPr lang="en-CA" smtClean="0"/>
              <a:t>09/02/2012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84F48-A701-4CAA-A7F4-F71C0AFDE6F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903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7" t="4615" r="9424" b="4444"/>
          <a:stretch/>
        </p:blipFill>
        <p:spPr bwMode="auto">
          <a:xfrm>
            <a:off x="124871" y="404664"/>
            <a:ext cx="8911625" cy="555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8926" y="487705"/>
            <a:ext cx="25840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000" dirty="0" smtClean="0"/>
              <a:t>A</a:t>
            </a:r>
            <a:endParaRPr lang="en-CA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5469364" y="468126"/>
            <a:ext cx="25840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000" dirty="0" smtClean="0"/>
              <a:t>B</a:t>
            </a:r>
            <a:endParaRPr lang="en-CA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5520640" y="3880861"/>
            <a:ext cx="26321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000" dirty="0" smtClean="0"/>
              <a:t>D</a:t>
            </a:r>
            <a:endParaRPr lang="en-CA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157514" y="3877221"/>
            <a:ext cx="26321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000" dirty="0" smtClean="0"/>
              <a:t>C</a:t>
            </a: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2313473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</dc:creator>
  <cp:lastModifiedBy>Jack</cp:lastModifiedBy>
  <cp:revision>1</cp:revision>
  <dcterms:created xsi:type="dcterms:W3CDTF">2012-02-10T07:20:52Z</dcterms:created>
  <dcterms:modified xsi:type="dcterms:W3CDTF">2012-02-10T07:26:34Z</dcterms:modified>
</cp:coreProperties>
</file>